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5" r:id="rId2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84"/>
    <a:srgbClr val="E8F4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Cross" userId="5e9df3b6-2851-437d-bfd6-c9789507e659" providerId="ADAL" clId="{E6869BB8-9FAA-4BEB-BA80-877EE0DD1B77}"/>
    <pc:docChg chg="delSld">
      <pc:chgData name="Mr Cross" userId="5e9df3b6-2851-437d-bfd6-c9789507e659" providerId="ADAL" clId="{E6869BB8-9FAA-4BEB-BA80-877EE0DD1B77}" dt="2022-04-24T09:16:41.993" v="6" actId="47"/>
      <pc:docMkLst>
        <pc:docMk/>
      </pc:docMkLst>
      <pc:sldChg chg="del">
        <pc:chgData name="Mr Cross" userId="5e9df3b6-2851-437d-bfd6-c9789507e659" providerId="ADAL" clId="{E6869BB8-9FAA-4BEB-BA80-877EE0DD1B77}" dt="2022-04-24T09:16:36.122" v="0" actId="47"/>
        <pc:sldMkLst>
          <pc:docMk/>
          <pc:sldMk cId="0" sldId="1759"/>
        </pc:sldMkLst>
      </pc:sldChg>
      <pc:sldChg chg="del">
        <pc:chgData name="Mr Cross" userId="5e9df3b6-2851-437d-bfd6-c9789507e659" providerId="ADAL" clId="{E6869BB8-9FAA-4BEB-BA80-877EE0DD1B77}" dt="2022-04-24T09:16:36.549" v="1" actId="47"/>
        <pc:sldMkLst>
          <pc:docMk/>
          <pc:sldMk cId="0" sldId="1760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61"/>
        </pc:sldMkLst>
      </pc:sldChg>
      <pc:sldChg chg="del">
        <pc:chgData name="Mr Cross" userId="5e9df3b6-2851-437d-bfd6-c9789507e659" providerId="ADAL" clId="{E6869BB8-9FAA-4BEB-BA80-877EE0DD1B77}" dt="2022-04-24T09:16:37.046" v="2" actId="47"/>
        <pc:sldMkLst>
          <pc:docMk/>
          <pc:sldMk cId="0" sldId="1762"/>
        </pc:sldMkLst>
      </pc:sldChg>
      <pc:sldChg chg="del">
        <pc:chgData name="Mr Cross" userId="5e9df3b6-2851-437d-bfd6-c9789507e659" providerId="ADAL" clId="{E6869BB8-9FAA-4BEB-BA80-877EE0DD1B77}" dt="2022-04-24T09:16:37.718" v="3" actId="47"/>
        <pc:sldMkLst>
          <pc:docMk/>
          <pc:sldMk cId="0" sldId="1763"/>
        </pc:sldMkLst>
      </pc:sldChg>
      <pc:sldChg chg="del">
        <pc:chgData name="Mr Cross" userId="5e9df3b6-2851-437d-bfd6-c9789507e659" providerId="ADAL" clId="{E6869BB8-9FAA-4BEB-BA80-877EE0DD1B77}" dt="2022-04-24T09:16:38.011" v="4" actId="47"/>
        <pc:sldMkLst>
          <pc:docMk/>
          <pc:sldMk cId="0" sldId="1764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66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67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68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69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0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1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2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3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4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5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6"/>
        </pc:sldMkLst>
      </pc:sldChg>
      <pc:sldChg chg="del">
        <pc:chgData name="Mr Cross" userId="5e9df3b6-2851-437d-bfd6-c9789507e659" providerId="ADAL" clId="{E6869BB8-9FAA-4BEB-BA80-877EE0DD1B77}" dt="2022-04-24T09:16:38.708" v="5" actId="47"/>
        <pc:sldMkLst>
          <pc:docMk/>
          <pc:sldMk cId="0" sldId="1777"/>
        </pc:sldMkLst>
      </pc:sldChg>
      <pc:sldChg chg="del">
        <pc:chgData name="Mr Cross" userId="5e9df3b6-2851-437d-bfd6-c9789507e659" providerId="ADAL" clId="{E6869BB8-9FAA-4BEB-BA80-877EE0DD1B77}" dt="2022-04-24T09:16:41.993" v="6" actId="47"/>
        <pc:sldMkLst>
          <pc:docMk/>
          <pc:sldMk cId="0" sldId="177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8260E3AB-A214-46AC-B714-38E1077F4210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3076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en-US" noProof="0"/>
              <a:t>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7FFE9782-B39A-456D-B559-606D159CA9A1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94101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F6E71-F28E-4A4D-8F6E-08086644DBA4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0377DA-A267-4647-81C6-C466F7142076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62358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800" y="6445250"/>
            <a:ext cx="5842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1"/>
          <p:cNvSpPr txBox="1">
            <a:spLocks/>
          </p:cNvSpPr>
          <p:nvPr userDrawn="1"/>
        </p:nvSpPr>
        <p:spPr>
          <a:xfrm>
            <a:off x="3044825" y="6491288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1"/>
          <a:lstStyle>
            <a:defPPr>
              <a:defRPr lang="en-GB"/>
            </a:defPPr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 dirty="0">
                <a:solidFill>
                  <a:srgbClr val="898989"/>
                </a:solidFill>
                <a:uFillTx/>
                <a:latin typeface="Calibri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/>
          <p:cNvSpPr txBox="1"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F7800-02E1-4CC2-842C-5DD9EF076BD8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453-0036-4CA1-AAD5-3FEF21499C57}" type="slidenum">
              <a:rPr/>
              <a:pPr>
                <a:defRPr/>
              </a:pPr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8357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5D77DB5-6A83-421E-87BA-90BC53525E43}" type="datetime1">
              <a:rPr lang="en-US"/>
              <a:pPr>
                <a:defRPr/>
              </a:pPr>
              <a:t>4/24/2022</a:t>
            </a:fld>
            <a:endParaRPr dirty="0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r>
              <a:t>© Focus Education UK Ltd. </a:t>
            </a:r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6442C7D-46E7-460A-A6DD-F655CDEAA14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9" r:id="rId1"/>
    <p:sldLayoutId id="2147484220" r:id="rId2"/>
  </p:sldLayoutIdLst>
  <p:transition spd="slow"/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400" kern="1200">
          <a:solidFill>
            <a:srgbClr val="000000"/>
          </a:solidFill>
          <a:latin typeface="Calibri Light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800" kern="1200">
          <a:solidFill>
            <a:srgbClr val="000000"/>
          </a:solidFill>
          <a:latin typeface="Calibri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400" kern="1200">
          <a:solidFill>
            <a:srgbClr val="000000"/>
          </a:solidFill>
          <a:latin typeface="Calibri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2000" kern="1200">
          <a:solidFill>
            <a:srgbClr val="000000"/>
          </a:solidFill>
          <a:latin typeface="Calibri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000000"/>
          </a:solidFill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42875" y="122238"/>
            <a:ext cx="8867775" cy="492125"/>
          </a:xfrm>
        </p:spPr>
        <p:txBody>
          <a:bodyPr anchorCtr="1"/>
          <a:lstStyle/>
          <a:p>
            <a:pPr algn="ctr" eaLnBrk="1" hangingPunct="1"/>
            <a:r>
              <a:rPr lang="en-GB" altLang="en-US" sz="2800" b="1">
                <a:solidFill>
                  <a:srgbClr val="7FC184"/>
                </a:solidFill>
                <a:latin typeface="Century Gothic" panose="020B0502020202020204" pitchFamily="34" charset="0"/>
              </a:rPr>
              <a:t>Year 3: Skeleton and Muscles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42875" y="676275"/>
          <a:ext cx="8867774" cy="57626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0268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43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36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04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2014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Books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 algn="ctr"/>
                      <a:r>
                        <a:rPr lang="en-GB" sz="16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our skeleton and muscles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8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nutrition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Nutrition involves drinking enough water and eating the right amount of items from the four main food groups. 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71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skeleton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human skeleton is made of bone and grows as we grow. Our skull protects our brain and our ribs protect our heart and lungs.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spine is made up of 33 bones and the smallest bone is found in our ear.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44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Muscles make up 40% of our total body weight and the smallest muscle is found in our ears.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15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muscles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Muscles are attached to bones by tendons and help them to move. When a muscle contracts it gets shorter and pulls on the bone it is attached to.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440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diet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Our bodies need a balanced diet to work properly. This involves drinking enough water and eating healthily.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skeleton and muscle topic: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we are born we have about 300 bones in our body by the time we are adults we have 206 because some bones have fused together.</a:t>
                      </a:r>
                      <a:endParaRPr lang="en-GB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14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That humans cannot make their own food. They get their nutrition from what they eat.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That humans have skeletons and muscles for support, protection and movement.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that the body parts have special functions.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the names of the body parts associated with skeleton and muscles.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Compare the diets of different groups of animals, including humans.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Know what a healthy meal looks like.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76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joint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Joints allow the body to make movements. The body has many bones and are connected through the joints.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522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broken our bones will repair themselves. Doctors use casts or splits to make sure they grow back straight.</a:t>
                      </a: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581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pelvis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pelvis is a bony cradle-shaped structure located at the base of the spine.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GB" sz="1100" b="1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36" marB="4573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5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1320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cartilage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Cartilage is a connective tissue found in many areas of the body including: Joints between bones e.g. the elbows, knees and ankle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88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longest bone in the human body is the thigh bone called the femur.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5522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rib cage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made up of curved bones. The rib cage is found in the chest area. It protects a persons internal organs from damage.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34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Bone marrow makes up 4% of a human body mass. It produces red blood cells which carry oxygen all over the body.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10783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tendon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Muscles are attached to the bone by tendons and work in pairs to allow for smooth movement.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02989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spine</a:t>
                      </a: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Also known as your backbone, your spine is a strong, flexible column of ring-like bones that runs from your skull to your pelvis.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9" marB="45739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pic>
        <p:nvPicPr>
          <p:cNvPr id="1337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188" y="1093788"/>
            <a:ext cx="120967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74" name="Picture 65" descr="Image result for funnybon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093788"/>
            <a:ext cx="1314450" cy="163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now Mats" id="{44C609E7-D963-4258-AC0C-6D24BC1BAC45}" vid="{70B9A501-B5B1-4368-BA62-45740617565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Know Mats v 3</Template>
  <TotalTime>3983</TotalTime>
  <Words>472</Words>
  <Application>Microsoft Office PowerPoint</Application>
  <PresentationFormat>On-screen Show (4:3)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Wingdings</vt:lpstr>
      <vt:lpstr>Office Theme</vt:lpstr>
      <vt:lpstr>Year 3: Skeleton and Muscles Knowledge 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 Age Knowledge Mat</dc:title>
  <dc:creator>Clive Davies OBE, Director</dc:creator>
  <cp:lastModifiedBy>Mr Cross</cp:lastModifiedBy>
  <cp:revision>238</cp:revision>
  <dcterms:created xsi:type="dcterms:W3CDTF">2018-11-22T20:08:20Z</dcterms:created>
  <dcterms:modified xsi:type="dcterms:W3CDTF">2022-04-24T09:16:45Z</dcterms:modified>
</cp:coreProperties>
</file>