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59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E8F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Cross" userId="5e9df3b6-2851-437d-bfd6-c9789507e659" providerId="ADAL" clId="{1690CF7A-F7C2-403A-84BA-D4C822B6E053}"/>
    <pc:docChg chg="delSld">
      <pc:chgData name="Mr Cross" userId="5e9df3b6-2851-437d-bfd6-c9789507e659" providerId="ADAL" clId="{1690CF7A-F7C2-403A-84BA-D4C822B6E053}" dt="2022-04-24T09:13:43.505" v="0" actId="47"/>
      <pc:docMkLst>
        <pc:docMk/>
      </pc:docMkLst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60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61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62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63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64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65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66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67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68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69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70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71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72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73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74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75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76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77"/>
        </pc:sldMkLst>
      </pc:sldChg>
      <pc:sldChg chg="del">
        <pc:chgData name="Mr Cross" userId="5e9df3b6-2851-437d-bfd6-c9789507e659" providerId="ADAL" clId="{1690CF7A-F7C2-403A-84BA-D4C822B6E053}" dt="2022-04-24T09:13:43.505" v="0" actId="47"/>
        <pc:sldMkLst>
          <pc:docMk/>
          <pc:sldMk cId="0" sldId="17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3200" b="1">
                <a:solidFill>
                  <a:srgbClr val="7FC184"/>
                </a:solidFill>
                <a:latin typeface="Century Gothic" panose="020B0502020202020204" pitchFamily="34" charset="0"/>
              </a:rPr>
              <a:t>Year 1: Materials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</p:nvPr>
        </p:nvGraphicFramePr>
        <p:xfrm>
          <a:off x="158750" y="747713"/>
          <a:ext cx="8867774" cy="544988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13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38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58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59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2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510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1950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Materials for clothes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Uses of materials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6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materials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Is what something is made of, e.g. wood or plastic.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1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Leather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– used for shoes, jackets and trousers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1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Glass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239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wood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The material that comes from a tree. It varies in hardness.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Windows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in houses and cars to see through.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Mirrors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– to see yourself – reflection.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02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2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Wool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– used for jumpers, socks, pyjamas and coats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3038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plastic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A ‘man-made’ material that can be shaped or moulded to any shape.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63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3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Cotton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– used for clothes we wear on warmer days and shirts.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448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metal</a:t>
                      </a:r>
                      <a:endParaRPr lang="en-GB" sz="1800" dirty="0">
                        <a:solidFill>
                          <a:srgbClr val="7FC184"/>
                        </a:solidFill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tough and strong material which can be heated and shaped into anything. 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Metal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41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4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Silk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– expensive materials used for scarves, blouses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 gridSpan="2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Strength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– used in construction of planes, cars and trains.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2903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liquid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Liquids can flow and take on the shape of their container.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336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10" gridSpan="2"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10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0109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gas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 can’t see gas but it is all around us. There are different types of gas.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7574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3" marB="45733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Wood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56326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stretch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stretchy material is one that is like elastic.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Doors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 most doors are made from wood.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Furniture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– most furniture is made of wood, often special wood.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9626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stiff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stiff material is firm and hard and not flexible.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9457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FC184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bend</a:t>
                      </a:r>
                      <a:endParaRPr lang="en-GB" sz="1800" dirty="0"/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bendy material is one that can be twisted and is flexible.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868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Plastic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2709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waterproof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Is a material that does not allow water or liquid through.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355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Moulded or shaped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 form any shape from buckets to animal jelly casts.  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577995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shiny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shiny material is sparkly or glossy and sometimes glittery.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0" marB="457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pic>
        <p:nvPicPr>
          <p:cNvPr id="4179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3894138"/>
            <a:ext cx="2541588" cy="1417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8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"/>
          <a:stretch>
            <a:fillRect/>
          </a:stretch>
        </p:blipFill>
        <p:spPr bwMode="auto">
          <a:xfrm>
            <a:off x="3622675" y="3290888"/>
            <a:ext cx="2519363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81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213" y="5311387"/>
            <a:ext cx="2559050" cy="886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3983</TotalTime>
  <Words>290</Words>
  <Application>Microsoft Office PowerPoint</Application>
  <PresentationFormat>On-screen Show (4:3)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Year 1: Materials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Mr Cross</cp:lastModifiedBy>
  <cp:revision>238</cp:revision>
  <dcterms:created xsi:type="dcterms:W3CDTF">2018-11-22T20:08:20Z</dcterms:created>
  <dcterms:modified xsi:type="dcterms:W3CDTF">2022-04-24T09:13:46Z</dcterms:modified>
</cp:coreProperties>
</file>