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0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EED3E39A-344E-4576-ADFE-70531646A2BC}"/>
    <pc:docChg chg="delSld">
      <pc:chgData name="Mr Cross" userId="5e9df3b6-2851-437d-bfd6-c9789507e659" providerId="ADAL" clId="{EED3E39A-344E-4576-ADFE-70531646A2BC}" dt="2022-04-24T09:14:05.199" v="1" actId="47"/>
      <pc:docMkLst>
        <pc:docMk/>
      </pc:docMkLst>
      <pc:sldChg chg="del">
        <pc:chgData name="Mr Cross" userId="5e9df3b6-2851-437d-bfd6-c9789507e659" providerId="ADAL" clId="{EED3E39A-344E-4576-ADFE-70531646A2BC}" dt="2022-04-24T09:14:00.797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1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2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3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4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5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6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7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8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69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0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1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2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3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4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5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6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7"/>
        </pc:sldMkLst>
      </pc:sldChg>
      <pc:sldChg chg="del">
        <pc:chgData name="Mr Cross" userId="5e9df3b6-2851-437d-bfd6-c9789507e659" providerId="ADAL" clId="{EED3E39A-344E-4576-ADFE-70531646A2BC}" dt="2022-04-24T09:14:05.199" v="1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>
              <a:latin typeface="Calibri" panose="020F0502020204030204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22CA93-F4EA-4581-9A60-0C42B300E616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803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25413" y="157163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3200" b="1">
                <a:solidFill>
                  <a:srgbClr val="7FC184"/>
                </a:solidFill>
                <a:latin typeface="Century Gothic" panose="020B0502020202020204" pitchFamily="34" charset="0"/>
              </a:rPr>
              <a:t>Year 1: Animals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25413" y="741363"/>
          <a:ext cx="8867774" cy="5561012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3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18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83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1981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animals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989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fish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fish is a scaly skinned creature with a spine that swims in water and breathes using gills.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7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96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blue whale can produce the loudest sound of any animal.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312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amphibians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All amphibians begin their life in water with gills and tails. Examples are frogs and newts.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64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Horses and cows sleep while standing up. 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7111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reptiles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 animals that are cold-blooded. Most lay eggs and their skin is covered with hard, dry scales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00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Giant Arctic jellyfish have tentacles that can reach over 36 metres in length.</a:t>
                      </a:r>
                      <a:endParaRPr kumimoji="0" lang="en-GB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itchFamily="34"/>
                        <a:ea typeface="+mn-ea"/>
                        <a:cs typeface="+mn-cs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139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birds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Birds have feathers and wings. They lay eggs and are warm-blooded animals.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99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Wild Animals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Tigers can grow up to a length of 3 metres and weigh up to 300 kilograms when fully developed.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37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mammals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Mammals are also warm blooded animals. They breath air and have a backbone.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58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about 400 million+ dogs in the entire world. The average life of a dog depending on the breed can vary from 10 to 14 years.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3534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carnivore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carnivore is a meat-eating animal that gets its food from killing other animals.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579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herbivore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 herbivore does not eat food and they eat plants.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Dolphins use whistling, clicking and other sounds to communicate with each other.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7018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omnivore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 omnivore eats plants and meat.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4" marB="4573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2877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Camels can survive up to six months without water or food due to the fatty tissues stored in their humps.</a:t>
                      </a: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02955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tame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Domesticated animals that are not dangerous to or frightened of humans.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6579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wild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Living in the natural environment and not belonging to humans.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cheetah is the fastest animal to roam the earth with top speeds of 113 km per hour.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5" marB="457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65793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nocturnal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Animals that tend to be awake during the night time.</a:t>
                      </a:r>
                    </a:p>
                  </a:txBody>
                  <a:tcPr marT="45735" marB="45735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2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/>
                      <a:endParaRPr lang="en-GB" sz="11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26" marB="4572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pic>
        <p:nvPicPr>
          <p:cNvPr id="621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1154113"/>
            <a:ext cx="2506663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3292475"/>
            <a:ext cx="9620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71"/>
          <a:stretch>
            <a:fillRect/>
          </a:stretch>
        </p:blipFill>
        <p:spPr bwMode="auto">
          <a:xfrm>
            <a:off x="3581400" y="3276600"/>
            <a:ext cx="1573213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4162425"/>
            <a:ext cx="12763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6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4006850"/>
            <a:ext cx="12684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7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100" y="5062538"/>
            <a:ext cx="110490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8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0" y="4883150"/>
            <a:ext cx="1436688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19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0" y="5605463"/>
            <a:ext cx="1430338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319</Words>
  <Application>Microsoft Office PowerPoint</Application>
  <PresentationFormat>On-screen Show (4:3)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1: Animals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2022-04-24T09:14:06Z</dcterms:modified>
</cp:coreProperties>
</file>