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4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B82F1E6E-C5B1-4FAD-A3A8-44C64FDAF6EA}"/>
    <pc:docChg chg="delSld">
      <pc:chgData name="Mr Cross" userId="5e9df3b6-2851-437d-bfd6-c9789507e659" providerId="ADAL" clId="{B82F1E6E-C5B1-4FAD-A3A8-44C64FDAF6EA}" dt="2022-04-24T09:15:38.110" v="18" actId="47"/>
      <pc:docMkLst>
        <pc:docMk/>
      </pc:docMkLst>
      <pc:sldChg chg="del">
        <pc:chgData name="Mr Cross" userId="5e9df3b6-2851-437d-bfd6-c9789507e659" providerId="ADAL" clId="{B82F1E6E-C5B1-4FAD-A3A8-44C64FDAF6EA}" dt="2022-04-24T09:15:29.386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B82F1E6E-C5B1-4FAD-A3A8-44C64FDAF6EA}" dt="2022-04-24T09:15:30.237" v="1" actId="47"/>
        <pc:sldMkLst>
          <pc:docMk/>
          <pc:sldMk cId="0" sldId="1760"/>
        </pc:sldMkLst>
      </pc:sldChg>
      <pc:sldChg chg="del">
        <pc:chgData name="Mr Cross" userId="5e9df3b6-2851-437d-bfd6-c9789507e659" providerId="ADAL" clId="{B82F1E6E-C5B1-4FAD-A3A8-44C64FDAF6EA}" dt="2022-04-24T09:15:34.619" v="8" actId="47"/>
        <pc:sldMkLst>
          <pc:docMk/>
          <pc:sldMk cId="0" sldId="1761"/>
        </pc:sldMkLst>
      </pc:sldChg>
      <pc:sldChg chg="del">
        <pc:chgData name="Mr Cross" userId="5e9df3b6-2851-437d-bfd6-c9789507e659" providerId="ADAL" clId="{B82F1E6E-C5B1-4FAD-A3A8-44C64FDAF6EA}" dt="2022-04-24T09:15:31.227" v="2" actId="47"/>
        <pc:sldMkLst>
          <pc:docMk/>
          <pc:sldMk cId="0" sldId="1762"/>
        </pc:sldMkLst>
      </pc:sldChg>
      <pc:sldChg chg="del">
        <pc:chgData name="Mr Cross" userId="5e9df3b6-2851-437d-bfd6-c9789507e659" providerId="ADAL" clId="{B82F1E6E-C5B1-4FAD-A3A8-44C64FDAF6EA}" dt="2022-04-24T09:15:32.059" v="3" actId="47"/>
        <pc:sldMkLst>
          <pc:docMk/>
          <pc:sldMk cId="0" sldId="1763"/>
        </pc:sldMkLst>
      </pc:sldChg>
      <pc:sldChg chg="del">
        <pc:chgData name="Mr Cross" userId="5e9df3b6-2851-437d-bfd6-c9789507e659" providerId="ADAL" clId="{B82F1E6E-C5B1-4FAD-A3A8-44C64FDAF6EA}" dt="2022-04-24T09:15:34.138" v="5" actId="47"/>
        <pc:sldMkLst>
          <pc:docMk/>
          <pc:sldMk cId="0" sldId="1765"/>
        </pc:sldMkLst>
      </pc:sldChg>
      <pc:sldChg chg="del">
        <pc:chgData name="Mr Cross" userId="5e9df3b6-2851-437d-bfd6-c9789507e659" providerId="ADAL" clId="{B82F1E6E-C5B1-4FAD-A3A8-44C64FDAF6EA}" dt="2022-04-24T09:15:34.437" v="7" actId="47"/>
        <pc:sldMkLst>
          <pc:docMk/>
          <pc:sldMk cId="0" sldId="1766"/>
        </pc:sldMkLst>
      </pc:sldChg>
      <pc:sldChg chg="del">
        <pc:chgData name="Mr Cross" userId="5e9df3b6-2851-437d-bfd6-c9789507e659" providerId="ADAL" clId="{B82F1E6E-C5B1-4FAD-A3A8-44C64FDAF6EA}" dt="2022-04-24T09:15:34.285" v="6" actId="47"/>
        <pc:sldMkLst>
          <pc:docMk/>
          <pc:sldMk cId="0" sldId="1767"/>
        </pc:sldMkLst>
      </pc:sldChg>
      <pc:sldChg chg="del">
        <pc:chgData name="Mr Cross" userId="5e9df3b6-2851-437d-bfd6-c9789507e659" providerId="ADAL" clId="{B82F1E6E-C5B1-4FAD-A3A8-44C64FDAF6EA}" dt="2022-04-24T09:15:34.769" v="9" actId="47"/>
        <pc:sldMkLst>
          <pc:docMk/>
          <pc:sldMk cId="0" sldId="1768"/>
        </pc:sldMkLst>
      </pc:sldChg>
      <pc:sldChg chg="del">
        <pc:chgData name="Mr Cross" userId="5e9df3b6-2851-437d-bfd6-c9789507e659" providerId="ADAL" clId="{B82F1E6E-C5B1-4FAD-A3A8-44C64FDAF6EA}" dt="2022-04-24T09:15:35.165" v="10" actId="47"/>
        <pc:sldMkLst>
          <pc:docMk/>
          <pc:sldMk cId="0" sldId="1769"/>
        </pc:sldMkLst>
      </pc:sldChg>
      <pc:sldChg chg="del">
        <pc:chgData name="Mr Cross" userId="5e9df3b6-2851-437d-bfd6-c9789507e659" providerId="ADAL" clId="{B82F1E6E-C5B1-4FAD-A3A8-44C64FDAF6EA}" dt="2022-04-24T09:15:35.419" v="11" actId="47"/>
        <pc:sldMkLst>
          <pc:docMk/>
          <pc:sldMk cId="0" sldId="1770"/>
        </pc:sldMkLst>
      </pc:sldChg>
      <pc:sldChg chg="del">
        <pc:chgData name="Mr Cross" userId="5e9df3b6-2851-437d-bfd6-c9789507e659" providerId="ADAL" clId="{B82F1E6E-C5B1-4FAD-A3A8-44C64FDAF6EA}" dt="2022-04-24T09:15:35.585" v="12" actId="47"/>
        <pc:sldMkLst>
          <pc:docMk/>
          <pc:sldMk cId="0" sldId="1771"/>
        </pc:sldMkLst>
      </pc:sldChg>
      <pc:sldChg chg="del">
        <pc:chgData name="Mr Cross" userId="5e9df3b6-2851-437d-bfd6-c9789507e659" providerId="ADAL" clId="{B82F1E6E-C5B1-4FAD-A3A8-44C64FDAF6EA}" dt="2022-04-24T09:15:36.618" v="15" actId="47"/>
        <pc:sldMkLst>
          <pc:docMk/>
          <pc:sldMk cId="0" sldId="1772"/>
        </pc:sldMkLst>
      </pc:sldChg>
      <pc:sldChg chg="del">
        <pc:chgData name="Mr Cross" userId="5e9df3b6-2851-437d-bfd6-c9789507e659" providerId="ADAL" clId="{B82F1E6E-C5B1-4FAD-A3A8-44C64FDAF6EA}" dt="2022-04-24T09:15:36.870" v="16" actId="47"/>
        <pc:sldMkLst>
          <pc:docMk/>
          <pc:sldMk cId="0" sldId="1773"/>
        </pc:sldMkLst>
      </pc:sldChg>
      <pc:sldChg chg="del">
        <pc:chgData name="Mr Cross" userId="5e9df3b6-2851-437d-bfd6-c9789507e659" providerId="ADAL" clId="{B82F1E6E-C5B1-4FAD-A3A8-44C64FDAF6EA}" dt="2022-04-24T09:15:37.606" v="17" actId="47"/>
        <pc:sldMkLst>
          <pc:docMk/>
          <pc:sldMk cId="0" sldId="1774"/>
        </pc:sldMkLst>
      </pc:sldChg>
      <pc:sldChg chg="del">
        <pc:chgData name="Mr Cross" userId="5e9df3b6-2851-437d-bfd6-c9789507e659" providerId="ADAL" clId="{B82F1E6E-C5B1-4FAD-A3A8-44C64FDAF6EA}" dt="2022-04-24T09:15:38.110" v="18" actId="47"/>
        <pc:sldMkLst>
          <pc:docMk/>
          <pc:sldMk cId="0" sldId="1775"/>
        </pc:sldMkLst>
      </pc:sldChg>
      <pc:sldChg chg="del">
        <pc:chgData name="Mr Cross" userId="5e9df3b6-2851-437d-bfd6-c9789507e659" providerId="ADAL" clId="{B82F1E6E-C5B1-4FAD-A3A8-44C64FDAF6EA}" dt="2022-04-24T09:15:35.752" v="13" actId="47"/>
        <pc:sldMkLst>
          <pc:docMk/>
          <pc:sldMk cId="0" sldId="1776"/>
        </pc:sldMkLst>
      </pc:sldChg>
      <pc:sldChg chg="del">
        <pc:chgData name="Mr Cross" userId="5e9df3b6-2851-437d-bfd6-c9789507e659" providerId="ADAL" clId="{B82F1E6E-C5B1-4FAD-A3A8-44C64FDAF6EA}" dt="2022-04-24T09:15:33.936" v="4" actId="47"/>
        <pc:sldMkLst>
          <pc:docMk/>
          <pc:sldMk cId="0" sldId="1777"/>
        </pc:sldMkLst>
      </pc:sldChg>
      <pc:sldChg chg="del">
        <pc:chgData name="Mr Cross" userId="5e9df3b6-2851-437d-bfd6-c9789507e659" providerId="ADAL" clId="{B82F1E6E-C5B1-4FAD-A3A8-44C64FDAF6EA}" dt="2022-04-24T09:15:35.986" v="14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17475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>
                <a:solidFill>
                  <a:srgbClr val="7FC184"/>
                </a:solidFill>
                <a:latin typeface="Century Gothic" panose="020B0502020202020204" pitchFamily="34" charset="0"/>
              </a:rPr>
              <a:t>Year 2: Habitats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42875" y="725488"/>
          <a:ext cx="8867774" cy="564995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3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78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27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83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habitats</a:t>
                      </a: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22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dinosaur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Dinosaurs were the main animals on Earth for more than 150 million years. They were lizard-like reptiles.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708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habitat is a place that an animal lives. It provides the animal with food, water and shelter.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0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indigenous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Produced, growing, living, or occurring naturally in a particular region or environment.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6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rivers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river is a flowing, moving stream of water. Usually a river feeds water into an ocean, lake, pond, or even another river.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many different sorts of habitats around the world from forests to grasslands and from mountain slopes to deserts.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405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woodland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Woodland is a low-density forest with plenty of sunlight and limited shade.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58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Animals like cockroaches are really important in a habitat -they eat the dead plants and recycle the nutrients back into the soil.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08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ponds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pond is a body of water smaller than a lake. Ponds support a very wide range of wildlife.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48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habitats topic: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37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sea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sea is part of the ocean partially enclosed by land. Seas are found on the margins of the ocean and are partially enclosed by land.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6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a specific habitat provides for the basic needs of things living there 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are causing harm to many habitats. Forests are being burnt down, lakes and rivers polluted and the polar ice caps are melting.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6663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rainforest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Tropical rainforests are forests with tall trees, warm climates, and lots of rain.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890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identify and name plants and animals in a range of habitats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0419">
                <a:tc rowSpan="3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desert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desert is any large region that gets very little rain each year. Very few plants or animals live in desert areas.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0720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 </a:t>
                      </a:r>
                      <a:r>
                        <a:rPr lang="en-GB" sz="1000" b="0" i="0" u="non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resources </a:t>
                      </a: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like water and food may be limited, plant and animal species often compete with each other for food and water.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5287">
                <a:tc vMerge="1"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match living things to their habitat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1426">
                <a:tc rowSpan="3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species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group of animals, plants or other living things that all share common characteristics and that are all classified as alike in some manner.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57526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animals find their food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785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name some different sources of food for animals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 the Earth is always changing, habitats are constantly changing.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51581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microhabitats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Microhabitats are the small-scale physical requirements of a particular organism or a community of organisms. 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pic>
        <p:nvPicPr>
          <p:cNvPr id="11333" name="Picture 2" descr="Image result for wild emily hug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3" y="1138238"/>
            <a:ext cx="1512887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738" y="2197100"/>
            <a:ext cx="16129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418</Words>
  <Application>Microsoft Office PowerPoint</Application>
  <PresentationFormat>On-screen Show (4:3)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2: Habitats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2022-04-24T09:15:40Z</dcterms:modified>
</cp:coreProperties>
</file>