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1774" r:id="rId2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C184"/>
    <a:srgbClr val="E8F4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BF5"/>
          </a:solidFill>
        </a:fill>
      </a:tcStyle>
    </a:wholeTbl>
    <a:band1H>
      <a:tcStyle>
        <a:tcBdr/>
        <a:fill>
          <a:solidFill>
            <a:srgbClr val="CFD5EA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FD5EA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4472C4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14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Cross" userId="5e9df3b6-2851-437d-bfd6-c9789507e659" providerId="ADAL" clId="{C8563C4E-532C-4B3B-A072-D86FE816876A}"/>
    <pc:docChg chg="delSld">
      <pc:chgData name="Mr Cross" userId="5e9df3b6-2851-437d-bfd6-c9789507e659" providerId="ADAL" clId="{C8563C4E-532C-4B3B-A072-D86FE816876A}" dt="2022-04-24T09:23:40.584" v="2" actId="47"/>
      <pc:docMkLst>
        <pc:docMk/>
      </pc:docMkLst>
      <pc:sldChg chg="del">
        <pc:chgData name="Mr Cross" userId="5e9df3b6-2851-437d-bfd6-c9789507e659" providerId="ADAL" clId="{C8563C4E-532C-4B3B-A072-D86FE816876A}" dt="2022-04-24T09:23:37.303" v="0" actId="47"/>
        <pc:sldMkLst>
          <pc:docMk/>
          <pc:sldMk cId="0" sldId="1772"/>
        </pc:sldMkLst>
      </pc:sldChg>
      <pc:sldChg chg="del">
        <pc:chgData name="Mr Cross" userId="5e9df3b6-2851-437d-bfd6-c9789507e659" providerId="ADAL" clId="{C8563C4E-532C-4B3B-A072-D86FE816876A}" dt="2022-04-24T09:23:38.537" v="1" actId="47"/>
        <pc:sldMkLst>
          <pc:docMk/>
          <pc:sldMk cId="0" sldId="1773"/>
        </pc:sldMkLst>
      </pc:sldChg>
      <pc:sldChg chg="del">
        <pc:chgData name="Mr Cross" userId="5e9df3b6-2851-437d-bfd6-c9789507e659" providerId="ADAL" clId="{C8563C4E-532C-4B3B-A072-D86FE816876A}" dt="2022-04-24T09:23:40.584" v="2" actId="47"/>
        <pc:sldMkLst>
          <pc:docMk/>
          <pc:sldMk cId="0" sldId="1775"/>
        </pc:sldMkLst>
      </pc:sldChg>
    </pc:docChg>
  </pc:docChgLst>
  <pc:docChgLst>
    <pc:chgData name="Mr Cross" userId="5e9df3b6-2851-437d-bfd6-c9789507e659" providerId="ADAL" clId="{1C891909-8C84-4BB4-83BF-B52CF46AC3E4}"/>
    <pc:docChg chg="delSld">
      <pc:chgData name="Mr Cross" userId="5e9df3b6-2851-437d-bfd6-c9789507e659" providerId="ADAL" clId="{1C891909-8C84-4BB4-83BF-B52CF46AC3E4}" dt="2022-04-24T09:22:37.853" v="15" actId="47"/>
      <pc:docMkLst>
        <pc:docMk/>
      </pc:docMkLst>
      <pc:sldChg chg="del">
        <pc:chgData name="Mr Cross" userId="5e9df3b6-2851-437d-bfd6-c9789507e659" providerId="ADAL" clId="{1C891909-8C84-4BB4-83BF-B52CF46AC3E4}" dt="2022-04-24T09:22:28.973" v="0" actId="47"/>
        <pc:sldMkLst>
          <pc:docMk/>
          <pc:sldMk cId="0" sldId="1759"/>
        </pc:sldMkLst>
      </pc:sldChg>
      <pc:sldChg chg="del">
        <pc:chgData name="Mr Cross" userId="5e9df3b6-2851-437d-bfd6-c9789507e659" providerId="ADAL" clId="{1C891909-8C84-4BB4-83BF-B52CF46AC3E4}" dt="2022-04-24T09:22:29.558" v="1" actId="47"/>
        <pc:sldMkLst>
          <pc:docMk/>
          <pc:sldMk cId="0" sldId="1760"/>
        </pc:sldMkLst>
      </pc:sldChg>
      <pc:sldChg chg="del">
        <pc:chgData name="Mr Cross" userId="5e9df3b6-2851-437d-bfd6-c9789507e659" providerId="ADAL" clId="{1C891909-8C84-4BB4-83BF-B52CF46AC3E4}" dt="2022-04-24T09:22:34.184" v="9" actId="47"/>
        <pc:sldMkLst>
          <pc:docMk/>
          <pc:sldMk cId="0" sldId="1761"/>
        </pc:sldMkLst>
      </pc:sldChg>
      <pc:sldChg chg="del">
        <pc:chgData name="Mr Cross" userId="5e9df3b6-2851-437d-bfd6-c9789507e659" providerId="ADAL" clId="{1C891909-8C84-4BB4-83BF-B52CF46AC3E4}" dt="2022-04-24T09:22:30.242" v="2" actId="47"/>
        <pc:sldMkLst>
          <pc:docMk/>
          <pc:sldMk cId="0" sldId="1762"/>
        </pc:sldMkLst>
      </pc:sldChg>
      <pc:sldChg chg="del">
        <pc:chgData name="Mr Cross" userId="5e9df3b6-2851-437d-bfd6-c9789507e659" providerId="ADAL" clId="{1C891909-8C84-4BB4-83BF-B52CF46AC3E4}" dt="2022-04-24T09:22:31.005" v="3" actId="47"/>
        <pc:sldMkLst>
          <pc:docMk/>
          <pc:sldMk cId="0" sldId="1763"/>
        </pc:sldMkLst>
      </pc:sldChg>
      <pc:sldChg chg="del">
        <pc:chgData name="Mr Cross" userId="5e9df3b6-2851-437d-bfd6-c9789507e659" providerId="ADAL" clId="{1C891909-8C84-4BB4-83BF-B52CF46AC3E4}" dt="2022-04-24T09:22:31.502" v="4" actId="47"/>
        <pc:sldMkLst>
          <pc:docMk/>
          <pc:sldMk cId="0" sldId="1764"/>
        </pc:sldMkLst>
      </pc:sldChg>
      <pc:sldChg chg="del">
        <pc:chgData name="Mr Cross" userId="5e9df3b6-2851-437d-bfd6-c9789507e659" providerId="ADAL" clId="{1C891909-8C84-4BB4-83BF-B52CF46AC3E4}" dt="2022-04-24T09:22:32.592" v="6" actId="47"/>
        <pc:sldMkLst>
          <pc:docMk/>
          <pc:sldMk cId="0" sldId="1765"/>
        </pc:sldMkLst>
      </pc:sldChg>
      <pc:sldChg chg="del">
        <pc:chgData name="Mr Cross" userId="5e9df3b6-2851-437d-bfd6-c9789507e659" providerId="ADAL" clId="{1C891909-8C84-4BB4-83BF-B52CF46AC3E4}" dt="2022-04-24T09:22:33.675" v="8" actId="47"/>
        <pc:sldMkLst>
          <pc:docMk/>
          <pc:sldMk cId="0" sldId="1766"/>
        </pc:sldMkLst>
      </pc:sldChg>
      <pc:sldChg chg="del">
        <pc:chgData name="Mr Cross" userId="5e9df3b6-2851-437d-bfd6-c9789507e659" providerId="ADAL" clId="{1C891909-8C84-4BB4-83BF-B52CF46AC3E4}" dt="2022-04-24T09:22:33.105" v="7" actId="47"/>
        <pc:sldMkLst>
          <pc:docMk/>
          <pc:sldMk cId="0" sldId="1767"/>
        </pc:sldMkLst>
      </pc:sldChg>
      <pc:sldChg chg="del">
        <pc:chgData name="Mr Cross" userId="5e9df3b6-2851-437d-bfd6-c9789507e659" providerId="ADAL" clId="{1C891909-8C84-4BB4-83BF-B52CF46AC3E4}" dt="2022-04-24T09:22:34.689" v="10" actId="47"/>
        <pc:sldMkLst>
          <pc:docMk/>
          <pc:sldMk cId="0" sldId="1768"/>
        </pc:sldMkLst>
      </pc:sldChg>
      <pc:sldChg chg="del">
        <pc:chgData name="Mr Cross" userId="5e9df3b6-2851-437d-bfd6-c9789507e659" providerId="ADAL" clId="{1C891909-8C84-4BB4-83BF-B52CF46AC3E4}" dt="2022-04-24T09:22:35.242" v="11" actId="47"/>
        <pc:sldMkLst>
          <pc:docMk/>
          <pc:sldMk cId="0" sldId="1769"/>
        </pc:sldMkLst>
      </pc:sldChg>
      <pc:sldChg chg="del">
        <pc:chgData name="Mr Cross" userId="5e9df3b6-2851-437d-bfd6-c9789507e659" providerId="ADAL" clId="{1C891909-8C84-4BB4-83BF-B52CF46AC3E4}" dt="2022-04-24T09:22:35.768" v="12" actId="47"/>
        <pc:sldMkLst>
          <pc:docMk/>
          <pc:sldMk cId="0" sldId="1770"/>
        </pc:sldMkLst>
      </pc:sldChg>
      <pc:sldChg chg="del">
        <pc:chgData name="Mr Cross" userId="5e9df3b6-2851-437d-bfd6-c9789507e659" providerId="ADAL" clId="{1C891909-8C84-4BB4-83BF-B52CF46AC3E4}" dt="2022-04-24T09:22:36.303" v="13" actId="47"/>
        <pc:sldMkLst>
          <pc:docMk/>
          <pc:sldMk cId="0" sldId="1771"/>
        </pc:sldMkLst>
      </pc:sldChg>
      <pc:sldChg chg="del">
        <pc:chgData name="Mr Cross" userId="5e9df3b6-2851-437d-bfd6-c9789507e659" providerId="ADAL" clId="{1C891909-8C84-4BB4-83BF-B52CF46AC3E4}" dt="2022-04-24T09:22:36.927" v="14" actId="47"/>
        <pc:sldMkLst>
          <pc:docMk/>
          <pc:sldMk cId="0" sldId="1776"/>
        </pc:sldMkLst>
      </pc:sldChg>
      <pc:sldChg chg="del">
        <pc:chgData name="Mr Cross" userId="5e9df3b6-2851-437d-bfd6-c9789507e659" providerId="ADAL" clId="{1C891909-8C84-4BB4-83BF-B52CF46AC3E4}" dt="2022-04-24T09:22:32.050" v="5" actId="47"/>
        <pc:sldMkLst>
          <pc:docMk/>
          <pc:sldMk cId="0" sldId="1777"/>
        </pc:sldMkLst>
      </pc:sldChg>
      <pc:sldChg chg="del">
        <pc:chgData name="Mr Cross" userId="5e9df3b6-2851-437d-bfd6-c9789507e659" providerId="ADAL" clId="{1C891909-8C84-4BB4-83BF-B52CF46AC3E4}" dt="2022-04-24T09:22:37.853" v="15" actId="47"/>
        <pc:sldMkLst>
          <pc:docMk/>
          <pc:sldMk cId="0" sldId="177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8260E3AB-A214-46AC-B714-38E1077F4210}" type="datetime1">
              <a:rPr lang="en-US"/>
              <a:pPr>
                <a:defRPr/>
              </a:pPr>
              <a:t>4/24/2022</a:t>
            </a:fld>
            <a:endParaRPr dirty="0"/>
          </a:p>
        </p:txBody>
      </p:sp>
      <p:sp>
        <p:nvSpPr>
          <p:cNvPr id="3076" name="Slide Image Placeholder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371600" y="1143000"/>
            <a:ext cx="4114800" cy="3086100"/>
          </a:xfrm>
          <a:prstGeom prst="rect">
            <a:avLst/>
          </a:prstGeom>
          <a:noFill/>
          <a:ln w="12701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" name="Notes Placeholder 4"/>
          <p:cNvSpPr txBox="1"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GB" altLang="en-US" noProof="0"/>
              <a:t>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7FFE9782-B39A-456D-B559-606D159CA9A1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941018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1pPr>
    <a:lvl2pPr marL="457200" lvl="1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2pPr>
    <a:lvl3pPr marL="914400" lvl="2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3pPr>
    <a:lvl4pPr marL="1371600" lvl="3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4pPr>
    <a:lvl5pPr marL="1828800" lvl="4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85800" y="1122361"/>
            <a:ext cx="77724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3F6E71-F28E-4A4D-8F6E-08086644DBA4}" type="datetime1">
              <a:rPr lang="en-US"/>
              <a:pPr>
                <a:defRPr/>
              </a:pPr>
              <a:t>4/24/2022</a:t>
            </a:fld>
            <a:endParaRPr dirty="0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© Focus Education UK Ltd. </a:t>
            </a:r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0377DA-A267-4647-81C6-C466F7142076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62358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9800" y="6445250"/>
            <a:ext cx="584200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Footer Placeholder 1"/>
          <p:cNvSpPr txBox="1">
            <a:spLocks/>
          </p:cNvSpPr>
          <p:nvPr userDrawn="1"/>
        </p:nvSpPr>
        <p:spPr>
          <a:xfrm>
            <a:off x="3044825" y="6491288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1"/>
          <a:lstStyle>
            <a:defPPr>
              <a:defRPr lang="en-GB"/>
            </a:defPPr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dirty="0">
                <a:solidFill>
                  <a:srgbClr val="898989"/>
                </a:solidFill>
                <a:uFillTx/>
                <a:latin typeface="Calibri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t>© Focus Education UK Ltd. </a:t>
            </a:r>
          </a:p>
        </p:txBody>
      </p:sp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3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F7800-02E1-4CC2-842C-5DD9EF076BD8}" type="datetime1">
              <a:rPr lang="en-US"/>
              <a:pPr>
                <a:defRPr/>
              </a:pPr>
              <a:t>4/24/2022</a:t>
            </a:fld>
            <a:endParaRPr dirty="0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EA453-0036-4CA1-AAD5-3FEF21499C57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98357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B5D77DB5-6A83-421E-87BA-90BC53525E43}" type="datetime1">
              <a:rPr lang="en-US"/>
              <a:pPr>
                <a:defRPr/>
              </a:pPr>
              <a:t>4/24/2022</a:t>
            </a:fld>
            <a:endParaRPr dirty="0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r>
              <a:t>© Focus Education UK Ltd. </a:t>
            </a:r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16442C7D-46E7-460A-A6DD-F655CDEAA14A}" type="slidenum">
              <a:rPr/>
              <a:pPr>
                <a:defRPr/>
              </a:pPr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9" r:id="rId1"/>
    <p:sldLayoutId id="2147484220" r:id="rId2"/>
  </p:sldLayoutIdLst>
  <p:transition spd="slow"/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sz="4400" kern="1200">
          <a:solidFill>
            <a:srgbClr val="000000"/>
          </a:solidFill>
          <a:latin typeface="Calibri Light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800" kern="1200">
          <a:solidFill>
            <a:srgbClr val="000000"/>
          </a:solidFill>
          <a:latin typeface="Calibri"/>
        </a:defRPr>
      </a:lvl1pPr>
      <a:lvl2pPr marL="685800" lvl="1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400" kern="1200">
          <a:solidFill>
            <a:srgbClr val="000000"/>
          </a:solidFill>
          <a:latin typeface="Calibri"/>
        </a:defRPr>
      </a:lvl2pPr>
      <a:lvl3pPr marL="1143000" lvl="2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000" kern="1200">
          <a:solidFill>
            <a:srgbClr val="000000"/>
          </a:solidFill>
          <a:latin typeface="Calibri"/>
        </a:defRPr>
      </a:lvl3pPr>
      <a:lvl4pPr marL="1600200" lvl="3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4pPr>
      <a:lvl5pPr marL="2057400" lvl="4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42875" y="57150"/>
            <a:ext cx="8867775" cy="492125"/>
          </a:xfrm>
        </p:spPr>
        <p:txBody>
          <a:bodyPr anchorCtr="1"/>
          <a:lstStyle/>
          <a:p>
            <a:pPr algn="ctr" eaLnBrk="1" hangingPunct="1"/>
            <a:r>
              <a:rPr lang="en-GB" altLang="en-US" sz="2800" b="1">
                <a:solidFill>
                  <a:srgbClr val="7FC184"/>
                </a:solidFill>
                <a:latin typeface="Century Gothic" panose="020B0502020202020204" pitchFamily="34" charset="0"/>
              </a:rPr>
              <a:t>Year 6: Electricity Knowledge Mat</a:t>
            </a:r>
          </a:p>
        </p:txBody>
      </p:sp>
      <p:graphicFrame>
        <p:nvGraphicFramePr>
          <p:cNvPr id="3" name="Content Placeholder 3"/>
          <p:cNvGraphicFramePr>
            <a:graphicFrameLocks noGrp="1"/>
          </p:cNvGraphicFramePr>
          <p:nvPr>
            <p:ph idx="1"/>
          </p:nvPr>
        </p:nvGraphicFramePr>
        <p:xfrm>
          <a:off x="142875" y="515938"/>
          <a:ext cx="8867774" cy="5969049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4137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70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38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1892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Subject Specific Vocabulary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Electrical symbols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/>
                      <a:r>
                        <a:rPr lang="en-GB" sz="1600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Sticky Knowledge about Electricity</a:t>
                      </a:r>
                    </a:p>
                  </a:txBody>
                  <a:tcPr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234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conductor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Some materials let electricity pass through them easily. These materials are known as electrical conductors.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9">
                  <a:txBody>
                    <a:bodyPr/>
                    <a:lstStyle/>
                    <a:p>
                      <a:pPr lvl="0" algn="ctr"/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vl="0" algn="ctr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0" marB="4573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9320">
                <a:tc vMerge="1">
                  <a:txBody>
                    <a:bodyPr/>
                    <a:lstStyle/>
                    <a:p>
                      <a:pPr lvl="0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7" marB="45737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/>
                      <a:endParaRPr lang="en-GB" sz="800" b="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7" marB="45737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Electricity travels at the speed of light. That's more than 186,000 miles per second!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9327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insulator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Plastic, wood, glass and rubber are good electrical insulators. 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717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Electricity comes from the power station, the wind, the sun, water and even an animal’s poo!</a:t>
                      </a:r>
                    </a:p>
                  </a:txBody>
                  <a:tcPr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3866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socket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socket is a safe device to plug your electrical items into at home. Almost every room at home will have at least one socket.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622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Electricity is a type of energy that build up in one place (static), or flow from one place to another (current electricity).</a:t>
                      </a:r>
                    </a:p>
                  </a:txBody>
                  <a:tcPr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2927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series circuits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series circuit is one that has more than one resistor, but only one path through which the electricity (electrons) flows.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35961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cells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An electrical cell is a device that is used to generate electricity, or one that is used to make chemical reactions possible by applying electricity.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04125">
                <a:tc vMerge="1">
                  <a:txBody>
                    <a:bodyPr/>
                    <a:lstStyle/>
                    <a:p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Coal is the biggest source of energy for producing electricity. Coal is burned in furnaces that boils water and creates steam.</a:t>
                      </a:r>
                    </a:p>
                  </a:txBody>
                  <a:tcPr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9318">
                <a:tc rowSpan="3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volts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Voltage is an electrical potential difference, the difference in electric potential between two places.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lv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Important facts to know by the end of the electricity topic: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0788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popular way of generating electricity is through hydropower. This is a process where electricity is made by water which spins turbines attached to generators.</a:t>
                      </a:r>
                    </a:p>
                  </a:txBody>
                  <a:tcPr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7"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Know that the brightness of a bulb is associated with the voltage.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Compare and give reasons for variations in how components function.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Use recognised symbols when representing a simple circuit in a diagram.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Construct simple series circuits.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Be able to answer questions about what happens when they try different components, for example, switches, bulbs, buzzers and motors. </a:t>
                      </a:r>
                      <a:endParaRPr lang="en-GB" sz="1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65768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generator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machine that converts energy into electricity.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61059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turbine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machine that creates continuous power in which a wheel, or something similar, moves round and round by fast moving water, steam, gas or air.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2951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bolt of lightning can measure up to 3,000,000 volts, and it lasts less than one second!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471535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fuses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These are safety devices. A fuse is a strip of wire that melts and breaks an electric circuit if it goes over a safe level.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05111">
                <a:tc vMerge="1">
                  <a:txBody>
                    <a:bodyPr/>
                    <a:lstStyle/>
                    <a:p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Electric fields work in a similar way to gravity. Whereas gravity always attracts, electric fields can either attract or repulse.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749628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Thomas Edison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He was a great inventor that came up with a way of making the electric light bulb accessible for homes, industry and outside in the streets.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  <p:pic>
        <p:nvPicPr>
          <p:cNvPr id="2566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29"/>
          <a:stretch>
            <a:fillRect/>
          </a:stretch>
        </p:blipFill>
        <p:spPr bwMode="auto">
          <a:xfrm>
            <a:off x="4078288" y="944563"/>
            <a:ext cx="2500312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now Mats" id="{44C609E7-D963-4258-AC0C-6D24BC1BAC45}" vid="{70B9A501-B5B1-4368-BA62-45740617565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Know Mats v 3</Template>
  <TotalTime>3983</TotalTime>
  <Words>476</Words>
  <Application>Microsoft Office PowerPoint</Application>
  <PresentationFormat>On-screen Show (4:3)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Wingdings</vt:lpstr>
      <vt:lpstr>Office Theme</vt:lpstr>
      <vt:lpstr>Year 6: Electricity Knowledge Mat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Stone Age Knowledge Mat</dc:title>
  <dc:creator>Clive Davies OBE, Director</dc:creator>
  <cp:lastModifiedBy>Mr Cross</cp:lastModifiedBy>
  <cp:revision>238</cp:revision>
  <dcterms:created xsi:type="dcterms:W3CDTF">2018-11-22T20:08:20Z</dcterms:created>
  <dcterms:modified xsi:type="dcterms:W3CDTF">2022-04-24T09:23:42Z</dcterms:modified>
</cp:coreProperties>
</file>