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1778" r:id="rId2"/>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FC184"/>
    <a:srgbClr val="E8F4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
    <a:wholeTbl>
      <a:tcTxStyle>
        <a:font>
          <a:latin typeface="+mn-lt"/>
          <a:ea typeface="+mn-ea"/>
          <a:cs typeface="+mn-cs"/>
        </a:font>
        <a:srgbClr val="000000"/>
      </a:tcTxStyle>
      <a:tcStyle>
        <a:tcBdr>
          <a:left>
            <a:ln w="12701" cap="flat" cmpd="sng" algn="ctr">
              <a:solidFill>
                <a:srgbClr val="FFFFFF"/>
              </a:solidFill>
              <a:prstDash val="solid"/>
              <a:round/>
              <a:headEnd type="none" w="med" len="med"/>
              <a:tailEnd type="none" w="med" len="med"/>
            </a:ln>
          </a:left>
          <a:right>
            <a:ln w="12701" cap="flat" cmpd="sng" algn="ctr">
              <a:solidFill>
                <a:srgbClr val="FFFFFF"/>
              </a:solidFill>
              <a:prstDash val="solid"/>
              <a:round/>
              <a:headEnd type="none" w="med" len="med"/>
              <a:tailEnd type="none" w="med" len="med"/>
            </a:ln>
          </a:right>
          <a:top>
            <a:ln w="12701" cap="flat" cmpd="sng" algn="ctr">
              <a:solidFill>
                <a:srgbClr val="FFFFFF"/>
              </a:solidFill>
              <a:prstDash val="solid"/>
              <a:round/>
              <a:headEnd type="none" w="med" len="med"/>
              <a:tailEnd type="none" w="med" len="med"/>
            </a:ln>
          </a:top>
          <a:bottom>
            <a:ln w="12701" cap="flat" cmpd="sng" algn="ctr">
              <a:solidFill>
                <a:srgbClr val="FFFFFF"/>
              </a:solidFill>
              <a:prstDash val="solid"/>
              <a:round/>
              <a:headEnd type="none" w="med" len="med"/>
              <a:tailEnd type="none" w="med" len="med"/>
            </a:ln>
          </a:bottom>
        </a:tcBdr>
        <a:fill>
          <a:solidFill>
            <a:srgbClr val="E9EBF5"/>
          </a:solidFill>
        </a:fill>
      </a:tcStyle>
    </a:wholeTbl>
    <a:band1H>
      <a:tcStyle>
        <a:tcBdr/>
        <a:fill>
          <a:solidFill>
            <a:srgbClr val="CFD5EA"/>
          </a:solidFill>
        </a:fill>
      </a:tcStyle>
    </a:band1H>
    <a:band2H>
      <a:tcStyle>
        <a:tcBdr/>
      </a:tcStyle>
    </a:band2H>
    <a:band1V>
      <a:tcStyle>
        <a:tcBdr/>
        <a:fill>
          <a:solidFill>
            <a:srgbClr val="CFD5EA"/>
          </a:solidFill>
        </a:fill>
      </a:tcStyle>
    </a:band1V>
    <a:band2V>
      <a:tcStyle>
        <a:tcBdr/>
      </a:tcStyle>
    </a:band2V>
    <a:lastCol>
      <a:tcTxStyle b="on">
        <a:font>
          <a:latin typeface="+mn-lt"/>
          <a:ea typeface="+mn-ea"/>
          <a:cs typeface="+mn-cs"/>
        </a:font>
        <a:srgbClr val="FFFFFF"/>
      </a:tcTxStyle>
      <a:tcStyle>
        <a:tcBdr/>
        <a:fill>
          <a:solidFill>
            <a:srgbClr val="4472C4"/>
          </a:solidFill>
        </a:fill>
      </a:tcStyle>
    </a:lastCol>
    <a:firstCol>
      <a:tcTxStyle b="on">
        <a:font>
          <a:latin typeface="+mn-lt"/>
          <a:ea typeface="+mn-ea"/>
          <a:cs typeface="+mn-cs"/>
        </a:font>
        <a:srgbClr val="FFFFFF"/>
      </a:tcTxStyle>
      <a:tcStyle>
        <a:tcBdr/>
        <a:fill>
          <a:solidFill>
            <a:srgbClr val="4472C4"/>
          </a:solidFill>
        </a:fill>
      </a:tcStyle>
    </a:firstCol>
    <a:lastRow>
      <a:tcTxStyle b="on">
        <a:font>
          <a:latin typeface="+mn-lt"/>
          <a:ea typeface="+mn-ea"/>
          <a:cs typeface="+mn-cs"/>
        </a:font>
        <a:srgbClr val="FFFFFF"/>
      </a:tcTxStyle>
      <a:tcStyle>
        <a:tcBdr>
          <a:top>
            <a:ln w="38103" cap="flat" cmpd="sng" algn="ctr">
              <a:solidFill>
                <a:srgbClr val="FFFFFF"/>
              </a:solidFill>
              <a:prstDash val="solid"/>
              <a:round/>
              <a:headEnd type="none" w="med" len="med"/>
              <a:tailEnd type="none" w="med" len="med"/>
            </a:ln>
          </a:top>
        </a:tcBdr>
        <a:fill>
          <a:solidFill>
            <a:srgbClr val="4472C4"/>
          </a:solidFill>
        </a:fill>
      </a:tcStyle>
    </a:lastRow>
    <a:firstRow>
      <a:tcTxStyle b="on">
        <a:font>
          <a:latin typeface="+mn-lt"/>
          <a:ea typeface="+mn-ea"/>
          <a:cs typeface="+mn-cs"/>
        </a:font>
        <a:srgbClr val="FFFFFF"/>
      </a:tcTxStyle>
      <a:tcStyle>
        <a:tcBdr>
          <a:bottom>
            <a:ln w="38103" cap="flat" cmpd="sng" algn="ctr">
              <a:solidFill>
                <a:srgbClr val="FFFFFF"/>
              </a:solidFill>
              <a:prstDash val="solid"/>
              <a:round/>
              <a:headEnd type="none" w="med" len="med"/>
              <a:tailEnd type="none" w="med" len="med"/>
            </a:ln>
          </a:bottom>
        </a:tcBdr>
        <a:fill>
          <a:solidFill>
            <a:srgbClr val="4472C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3" d="100"/>
          <a:sy n="83" d="100"/>
        </p:scale>
        <p:origin x="147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 Cross" userId="5e9df3b6-2851-437d-bfd6-c9789507e659" providerId="ADAL" clId="{22650F27-2080-4C73-9764-E2E9CB7805D7}"/>
    <pc:docChg chg="delSld">
      <pc:chgData name="Mr Cross" userId="5e9df3b6-2851-437d-bfd6-c9789507e659" providerId="ADAL" clId="{22650F27-2080-4C73-9764-E2E9CB7805D7}" dt="2022-04-24T09:19:58.850" v="11" actId="47"/>
      <pc:docMkLst>
        <pc:docMk/>
      </pc:docMkLst>
      <pc:sldChg chg="del">
        <pc:chgData name="Mr Cross" userId="5e9df3b6-2851-437d-bfd6-c9789507e659" providerId="ADAL" clId="{22650F27-2080-4C73-9764-E2E9CB7805D7}" dt="2022-04-24T09:19:53.959" v="0" actId="47"/>
        <pc:sldMkLst>
          <pc:docMk/>
          <pc:sldMk cId="0" sldId="1759"/>
        </pc:sldMkLst>
      </pc:sldChg>
      <pc:sldChg chg="del">
        <pc:chgData name="Mr Cross" userId="5e9df3b6-2851-437d-bfd6-c9789507e659" providerId="ADAL" clId="{22650F27-2080-4C73-9764-E2E9CB7805D7}" dt="2022-04-24T09:19:54.281" v="1" actId="47"/>
        <pc:sldMkLst>
          <pc:docMk/>
          <pc:sldMk cId="0" sldId="1760"/>
        </pc:sldMkLst>
      </pc:sldChg>
      <pc:sldChg chg="del">
        <pc:chgData name="Mr Cross" userId="5e9df3b6-2851-437d-bfd6-c9789507e659" providerId="ADAL" clId="{22650F27-2080-4C73-9764-E2E9CB7805D7}" dt="2022-04-24T09:19:57.485" v="9" actId="47"/>
        <pc:sldMkLst>
          <pc:docMk/>
          <pc:sldMk cId="0" sldId="1761"/>
        </pc:sldMkLst>
      </pc:sldChg>
      <pc:sldChg chg="del">
        <pc:chgData name="Mr Cross" userId="5e9df3b6-2851-437d-bfd6-c9789507e659" providerId="ADAL" clId="{22650F27-2080-4C73-9764-E2E9CB7805D7}" dt="2022-04-24T09:19:54.572" v="2" actId="47"/>
        <pc:sldMkLst>
          <pc:docMk/>
          <pc:sldMk cId="0" sldId="1762"/>
        </pc:sldMkLst>
      </pc:sldChg>
      <pc:sldChg chg="del">
        <pc:chgData name="Mr Cross" userId="5e9df3b6-2851-437d-bfd6-c9789507e659" providerId="ADAL" clId="{22650F27-2080-4C73-9764-E2E9CB7805D7}" dt="2022-04-24T09:19:54.925" v="3" actId="47"/>
        <pc:sldMkLst>
          <pc:docMk/>
          <pc:sldMk cId="0" sldId="1763"/>
        </pc:sldMkLst>
      </pc:sldChg>
      <pc:sldChg chg="del">
        <pc:chgData name="Mr Cross" userId="5e9df3b6-2851-437d-bfd6-c9789507e659" providerId="ADAL" clId="{22650F27-2080-4C73-9764-E2E9CB7805D7}" dt="2022-04-24T09:19:55.241" v="4" actId="47"/>
        <pc:sldMkLst>
          <pc:docMk/>
          <pc:sldMk cId="0" sldId="1764"/>
        </pc:sldMkLst>
      </pc:sldChg>
      <pc:sldChg chg="del">
        <pc:chgData name="Mr Cross" userId="5e9df3b6-2851-437d-bfd6-c9789507e659" providerId="ADAL" clId="{22650F27-2080-4C73-9764-E2E9CB7805D7}" dt="2022-04-24T09:19:56.119" v="6" actId="47"/>
        <pc:sldMkLst>
          <pc:docMk/>
          <pc:sldMk cId="0" sldId="1765"/>
        </pc:sldMkLst>
      </pc:sldChg>
      <pc:sldChg chg="del">
        <pc:chgData name="Mr Cross" userId="5e9df3b6-2851-437d-bfd6-c9789507e659" providerId="ADAL" clId="{22650F27-2080-4C73-9764-E2E9CB7805D7}" dt="2022-04-24T09:19:57.097" v="8" actId="47"/>
        <pc:sldMkLst>
          <pc:docMk/>
          <pc:sldMk cId="0" sldId="1766"/>
        </pc:sldMkLst>
      </pc:sldChg>
      <pc:sldChg chg="del">
        <pc:chgData name="Mr Cross" userId="5e9df3b6-2851-437d-bfd6-c9789507e659" providerId="ADAL" clId="{22650F27-2080-4C73-9764-E2E9CB7805D7}" dt="2022-04-24T09:19:56.607" v="7" actId="47"/>
        <pc:sldMkLst>
          <pc:docMk/>
          <pc:sldMk cId="0" sldId="1767"/>
        </pc:sldMkLst>
      </pc:sldChg>
      <pc:sldChg chg="del">
        <pc:chgData name="Mr Cross" userId="5e9df3b6-2851-437d-bfd6-c9789507e659" providerId="ADAL" clId="{22650F27-2080-4C73-9764-E2E9CB7805D7}" dt="2022-04-24T09:19:57.995" v="10" actId="47"/>
        <pc:sldMkLst>
          <pc:docMk/>
          <pc:sldMk cId="0" sldId="1768"/>
        </pc:sldMkLst>
      </pc:sldChg>
      <pc:sldChg chg="del">
        <pc:chgData name="Mr Cross" userId="5e9df3b6-2851-437d-bfd6-c9789507e659" providerId="ADAL" clId="{22650F27-2080-4C73-9764-E2E9CB7805D7}" dt="2022-04-24T09:19:58.850" v="11" actId="47"/>
        <pc:sldMkLst>
          <pc:docMk/>
          <pc:sldMk cId="0" sldId="1769"/>
        </pc:sldMkLst>
      </pc:sldChg>
      <pc:sldChg chg="del">
        <pc:chgData name="Mr Cross" userId="5e9df3b6-2851-437d-bfd6-c9789507e659" providerId="ADAL" clId="{22650F27-2080-4C73-9764-E2E9CB7805D7}" dt="2022-04-24T09:19:55.685" v="5" actId="47"/>
        <pc:sldMkLst>
          <pc:docMk/>
          <pc:sldMk cId="0" sldId="1777"/>
        </pc:sldMkLst>
      </pc:sldChg>
    </pc:docChg>
  </pc:docChgLst>
  <pc:docChgLst>
    <pc:chgData name="Mr Cross" userId="5e9df3b6-2851-437d-bfd6-c9789507e659" providerId="ADAL" clId="{21F6B43A-8FA1-4A19-BA62-9B133F06D256}"/>
    <pc:docChg chg="undo custSel addSld delSld">
      <pc:chgData name="Mr Cross" userId="5e9df3b6-2851-437d-bfd6-c9789507e659" providerId="ADAL" clId="{21F6B43A-8FA1-4A19-BA62-9B133F06D256}" dt="2022-04-24T09:21:51.092" v="8" actId="47"/>
      <pc:docMkLst>
        <pc:docMk/>
      </pc:docMkLst>
      <pc:sldChg chg="del">
        <pc:chgData name="Mr Cross" userId="5e9df3b6-2851-437d-bfd6-c9789507e659" providerId="ADAL" clId="{21F6B43A-8FA1-4A19-BA62-9B133F06D256}" dt="2022-04-24T09:21:38.419" v="0" actId="47"/>
        <pc:sldMkLst>
          <pc:docMk/>
          <pc:sldMk cId="0" sldId="1770"/>
        </pc:sldMkLst>
      </pc:sldChg>
      <pc:sldChg chg="del">
        <pc:chgData name="Mr Cross" userId="5e9df3b6-2851-437d-bfd6-c9789507e659" providerId="ADAL" clId="{21F6B43A-8FA1-4A19-BA62-9B133F06D256}" dt="2022-04-24T09:21:39.205" v="1" actId="47"/>
        <pc:sldMkLst>
          <pc:docMk/>
          <pc:sldMk cId="0" sldId="1771"/>
        </pc:sldMkLst>
      </pc:sldChg>
      <pc:sldChg chg="del">
        <pc:chgData name="Mr Cross" userId="5e9df3b6-2851-437d-bfd6-c9789507e659" providerId="ADAL" clId="{21F6B43A-8FA1-4A19-BA62-9B133F06D256}" dt="2022-04-24T09:21:41.629" v="3" actId="47"/>
        <pc:sldMkLst>
          <pc:docMk/>
          <pc:sldMk cId="0" sldId="1772"/>
        </pc:sldMkLst>
      </pc:sldChg>
      <pc:sldChg chg="del">
        <pc:chgData name="Mr Cross" userId="5e9df3b6-2851-437d-bfd6-c9789507e659" providerId="ADAL" clId="{21F6B43A-8FA1-4A19-BA62-9B133F06D256}" dt="2022-04-24T09:21:41.844" v="4" actId="47"/>
        <pc:sldMkLst>
          <pc:docMk/>
          <pc:sldMk cId="0" sldId="1773"/>
        </pc:sldMkLst>
      </pc:sldChg>
      <pc:sldChg chg="del">
        <pc:chgData name="Mr Cross" userId="5e9df3b6-2851-437d-bfd6-c9789507e659" providerId="ADAL" clId="{21F6B43A-8FA1-4A19-BA62-9B133F06D256}" dt="2022-04-24T09:21:41.996" v="5" actId="47"/>
        <pc:sldMkLst>
          <pc:docMk/>
          <pc:sldMk cId="0" sldId="1774"/>
        </pc:sldMkLst>
      </pc:sldChg>
      <pc:sldChg chg="del">
        <pc:chgData name="Mr Cross" userId="5e9df3b6-2851-437d-bfd6-c9789507e659" providerId="ADAL" clId="{21F6B43A-8FA1-4A19-BA62-9B133F06D256}" dt="2022-04-24T09:21:42.132" v="6" actId="47"/>
        <pc:sldMkLst>
          <pc:docMk/>
          <pc:sldMk cId="0" sldId="1775"/>
        </pc:sldMkLst>
      </pc:sldChg>
      <pc:sldChg chg="del">
        <pc:chgData name="Mr Cross" userId="5e9df3b6-2851-437d-bfd6-c9789507e659" providerId="ADAL" clId="{21F6B43A-8FA1-4A19-BA62-9B133F06D256}" dt="2022-04-24T09:21:39.897" v="2" actId="47"/>
        <pc:sldMkLst>
          <pc:docMk/>
          <pc:sldMk cId="0" sldId="1776"/>
        </pc:sldMkLst>
      </pc:sldChg>
      <pc:sldChg chg="add del">
        <pc:chgData name="Mr Cross" userId="5e9df3b6-2851-437d-bfd6-c9789507e659" providerId="ADAL" clId="{21F6B43A-8FA1-4A19-BA62-9B133F06D256}" dt="2022-04-24T09:21:51.092" v="8" actId="47"/>
        <pc:sldMkLst>
          <pc:docMk/>
          <pc:sldMk cId="0" sldId="17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Header Placeholder 1"/>
          <p:cNvSpPr txBox="1">
            <a:spLocks noGrp="1"/>
          </p:cNvSpPr>
          <p:nvPr>
            <p:ph type="hdr" sz="quarter"/>
          </p:nvPr>
        </p:nvSpPr>
        <p:spPr>
          <a:xfrm>
            <a:off x="0" y="0"/>
            <a:ext cx="2971800" cy="458788"/>
          </a:xfrm>
          <a:prstGeom prst="rect">
            <a:avLst/>
          </a:prstGeom>
          <a:noFill/>
          <a:ln>
            <a:noFill/>
          </a:ln>
        </p:spPr>
        <p:txBody>
          <a:bodyPr vert="horz" wrap="square" lIns="91440" tIns="45720" rIns="91440" bIns="45720" anchor="t"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a:p>
        </p:txBody>
      </p:sp>
      <p:sp>
        <p:nvSpPr>
          <p:cNvPr id="3" name="Date Placeholder 2"/>
          <p:cNvSpPr txBox="1">
            <a:spLocks noGrp="1"/>
          </p:cNvSpPr>
          <p:nvPr>
            <p:ph type="dt" idx="1"/>
          </p:nvPr>
        </p:nvSpPr>
        <p:spPr>
          <a:xfrm>
            <a:off x="3884613" y="0"/>
            <a:ext cx="2971800" cy="458788"/>
          </a:xfrm>
          <a:prstGeom prst="rect">
            <a:avLst/>
          </a:prstGeom>
          <a:noFill/>
          <a:ln>
            <a:noFill/>
          </a:ln>
        </p:spPr>
        <p:txBody>
          <a:bodyPr vert="horz" wrap="square" lIns="91440" tIns="45720" rIns="91440" bIns="45720" anchor="t"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8260E3AB-A214-46AC-B714-38E1077F4210}" type="datetime1">
              <a:rPr lang="en-US"/>
              <a:pPr>
                <a:defRPr/>
              </a:pPr>
              <a:t>4/24/2022</a:t>
            </a:fld>
            <a:endParaRPr dirty="0"/>
          </a:p>
        </p:txBody>
      </p:sp>
      <p:sp>
        <p:nvSpPr>
          <p:cNvPr id="3076" name="Slide Image Placeholder 3"/>
          <p:cNvSpPr>
            <a:spLocks noGrp="1" noRot="1" noChangeAspect="1"/>
          </p:cNvSpPr>
          <p:nvPr>
            <p:ph type="sldImg" idx="2"/>
          </p:nvPr>
        </p:nvSpPr>
        <p:spPr bwMode="auto">
          <a:xfrm>
            <a:off x="1371600" y="1143000"/>
            <a:ext cx="4114800" cy="3086100"/>
          </a:xfrm>
          <a:prstGeom prst="rect">
            <a:avLst/>
          </a:prstGeom>
          <a:noFill/>
          <a:ln w="12701">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 name="Notes Placeholder 4"/>
          <p:cNvSpPr txBox="1">
            <a:spLocks noGrp="1"/>
          </p:cNvSpPr>
          <p:nvPr>
            <p:ph type="body" sz="quarter" idx="3"/>
          </p:nvPr>
        </p:nvSpPr>
        <p:spPr>
          <a:xfrm>
            <a:off x="685800" y="4400550"/>
            <a:ext cx="5486400" cy="3600450"/>
          </a:xfrm>
          <a:prstGeom prst="rect">
            <a:avLst/>
          </a:prstGeom>
          <a:noFill/>
          <a:ln>
            <a:noFill/>
          </a:ln>
        </p:spPr>
        <p:txBody>
          <a:bodyPr vert="horz" wrap="square" lIns="91440" tIns="45720" rIns="91440" bIns="45720" numCol="1" anchor="t" anchorCtr="0" compatLnSpc="1">
            <a:prstTxWarp prst="textNoShape">
              <a:avLst/>
            </a:prstTxWarp>
            <a:noAutofit/>
          </a:bodyPr>
          <a:lstStyle/>
          <a:p>
            <a:pPr lvl="0"/>
            <a:r>
              <a:rPr lang="en-GB" altLang="en-US" noProof="0"/>
              <a:t>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6" name="Footer Placeholder 5"/>
          <p:cNvSpPr txBox="1">
            <a:spLocks noGrp="1"/>
          </p:cNvSpPr>
          <p:nvPr>
            <p:ph type="ftr" sz="quarter" idx="4"/>
          </p:nvPr>
        </p:nvSpPr>
        <p:spPr>
          <a:xfrm>
            <a:off x="0"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endParaRPr/>
          </a:p>
        </p:txBody>
      </p:sp>
      <p:sp>
        <p:nvSpPr>
          <p:cNvPr id="7" name="Slide Number Placeholder 6"/>
          <p:cNvSpPr txBox="1">
            <a:spLocks noGrp="1"/>
          </p:cNvSpPr>
          <p:nvPr>
            <p:ph type="sldNum" sz="quarter" idx="5"/>
          </p:nvPr>
        </p:nvSpPr>
        <p:spPr>
          <a:xfrm>
            <a:off x="3884613" y="8685213"/>
            <a:ext cx="2971800" cy="458787"/>
          </a:xfrm>
          <a:prstGeom prst="rect">
            <a:avLst/>
          </a:prstGeom>
          <a:noFill/>
          <a:ln>
            <a:noFill/>
          </a:ln>
        </p:spPr>
        <p:txBody>
          <a:bodyPr vert="horz" wrap="square" lIns="91440" tIns="45720" rIns="91440" bIns="45720" anchor="b"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000000"/>
                </a:solidFill>
                <a:uFillTx/>
                <a:latin typeface="Calibri"/>
              </a:defRPr>
            </a:lvl1pPr>
          </a:lstStyle>
          <a:p>
            <a:pPr>
              <a:defRPr/>
            </a:pPr>
            <a:fld id="{7FFE9782-B39A-456D-B559-606D159CA9A1}" type="slidenum">
              <a:rPr/>
              <a:pPr>
                <a:defRPr/>
              </a:pPr>
              <a:t>‹#›</a:t>
            </a:fld>
            <a:endParaRPr dirty="0"/>
          </a:p>
        </p:txBody>
      </p:sp>
    </p:spTree>
    <p:extLst>
      <p:ext uri="{BB962C8B-B14F-4D97-AF65-F5344CB8AC3E}">
        <p14:creationId xmlns:p14="http://schemas.microsoft.com/office/powerpoint/2010/main" val="1594101842"/>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en-US" sz="1200" kern="1200">
        <a:solidFill>
          <a:srgbClr val="000000"/>
        </a:solidFill>
        <a:latin typeface="Calibri"/>
      </a:defRPr>
    </a:lvl1pPr>
    <a:lvl2pPr marL="457200" lvl="1" algn="l" rtl="0" eaLnBrk="0" fontAlgn="base" hangingPunct="0">
      <a:spcBef>
        <a:spcPct val="0"/>
      </a:spcBef>
      <a:spcAft>
        <a:spcPct val="0"/>
      </a:spcAft>
      <a:defRPr lang="en-US" sz="1200" kern="1200">
        <a:solidFill>
          <a:srgbClr val="000000"/>
        </a:solidFill>
        <a:latin typeface="Calibri"/>
      </a:defRPr>
    </a:lvl2pPr>
    <a:lvl3pPr marL="914400" lvl="2" algn="l" rtl="0" eaLnBrk="0" fontAlgn="base" hangingPunct="0">
      <a:spcBef>
        <a:spcPct val="0"/>
      </a:spcBef>
      <a:spcAft>
        <a:spcPct val="0"/>
      </a:spcAft>
      <a:defRPr lang="en-US" sz="1200" kern="1200">
        <a:solidFill>
          <a:srgbClr val="000000"/>
        </a:solidFill>
        <a:latin typeface="Calibri"/>
      </a:defRPr>
    </a:lvl3pPr>
    <a:lvl4pPr marL="1371600" lvl="3" algn="l" rtl="0" eaLnBrk="0" fontAlgn="base" hangingPunct="0">
      <a:spcBef>
        <a:spcPct val="0"/>
      </a:spcBef>
      <a:spcAft>
        <a:spcPct val="0"/>
      </a:spcAft>
      <a:defRPr lang="en-US" sz="1200" kern="1200">
        <a:solidFill>
          <a:srgbClr val="000000"/>
        </a:solidFill>
        <a:latin typeface="Calibri"/>
      </a:defRPr>
    </a:lvl4pPr>
    <a:lvl5pPr marL="1828800" lvl="4" algn="l" rtl="0" eaLnBrk="0" fontAlgn="base" hangingPunct="0">
      <a:spcBef>
        <a:spcPct val="0"/>
      </a:spcBef>
      <a:spcAft>
        <a:spcPct val="0"/>
      </a:spcAft>
      <a:defRPr lang="en-US"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txBox="1">
            <a:spLocks noGrp="1"/>
          </p:cNvSpPr>
          <p:nvPr>
            <p:ph type="ctrTitle"/>
          </p:nvPr>
        </p:nvSpPr>
        <p:spPr>
          <a:xfrm>
            <a:off x="685800" y="1122361"/>
            <a:ext cx="7772400" cy="2387598"/>
          </a:xfrm>
        </p:spPr>
        <p:txBody>
          <a:bodyPr anchor="b" anchorCtr="1"/>
          <a:lstStyle>
            <a:lvl1pPr algn="ctr">
              <a:defRPr sz="6000"/>
            </a:lvl1pPr>
          </a:lstStyle>
          <a:p>
            <a:pPr lvl="0"/>
            <a:r>
              <a:rPr lang="en-US"/>
              <a:t>Click to edit Master title style</a:t>
            </a:r>
          </a:p>
        </p:txBody>
      </p:sp>
      <p:sp>
        <p:nvSpPr>
          <p:cNvPr id="3" name="Subtitle 2"/>
          <p:cNvSpPr txBox="1">
            <a:spLocks noGrp="1"/>
          </p:cNvSpPr>
          <p:nvPr>
            <p:ph type="subTitle" idx="1"/>
          </p:nvPr>
        </p:nvSpPr>
        <p:spPr>
          <a:xfrm>
            <a:off x="1143000" y="3602041"/>
            <a:ext cx="6858000" cy="1655758"/>
          </a:xfrm>
        </p:spPr>
        <p:txBody>
          <a:bodyPr anchorCtr="1"/>
          <a:lstStyle>
            <a:lvl1pPr marL="0" indent="0" algn="ctr">
              <a:buNone/>
              <a:defRPr sz="2400"/>
            </a:lvl1pPr>
          </a:lstStyle>
          <a:p>
            <a:pPr lvl="0"/>
            <a:r>
              <a:rPr lang="en-US"/>
              <a:t>Click to edit Master subtitle style</a:t>
            </a:r>
          </a:p>
        </p:txBody>
      </p:sp>
      <p:sp>
        <p:nvSpPr>
          <p:cNvPr id="4" name="Date Placeholder 3"/>
          <p:cNvSpPr txBox="1">
            <a:spLocks noGrp="1"/>
          </p:cNvSpPr>
          <p:nvPr>
            <p:ph type="dt" sz="half" idx="10"/>
          </p:nvPr>
        </p:nvSpPr>
        <p:spPr>
          <a:ln/>
        </p:spPr>
        <p:txBody>
          <a:bodyPr/>
          <a:lstStyle>
            <a:lvl1pPr>
              <a:defRPr/>
            </a:lvl1pPr>
          </a:lstStyle>
          <a:p>
            <a:pPr>
              <a:defRPr/>
            </a:pPr>
            <a:fld id="{3E3F6E71-F28E-4A4D-8F6E-08086644DBA4}" type="datetime1">
              <a:rPr lang="en-US"/>
              <a:pPr>
                <a:defRPr/>
              </a:pPr>
              <a:t>4/24/2022</a:t>
            </a:fld>
            <a:endParaRPr dirty="0"/>
          </a:p>
        </p:txBody>
      </p:sp>
      <p:sp>
        <p:nvSpPr>
          <p:cNvPr id="5" name="Footer Placeholder 4"/>
          <p:cNvSpPr txBox="1">
            <a:spLocks noGrp="1"/>
          </p:cNvSpPr>
          <p:nvPr>
            <p:ph type="ftr" sz="quarter" idx="11"/>
          </p:nvPr>
        </p:nvSpPr>
        <p:spPr>
          <a:ln/>
        </p:spPr>
        <p:txBody>
          <a:bodyPr/>
          <a:lstStyle>
            <a:lvl1pPr>
              <a:defRPr/>
            </a:lvl1pPr>
          </a:lstStyle>
          <a:p>
            <a:pPr>
              <a:defRPr/>
            </a:pPr>
            <a:r>
              <a:t>© Focus Education UK Ltd. </a:t>
            </a:r>
          </a:p>
        </p:txBody>
      </p:sp>
      <p:sp>
        <p:nvSpPr>
          <p:cNvPr id="6" name="Slide Number Placeholder 5"/>
          <p:cNvSpPr txBox="1">
            <a:spLocks noGrp="1"/>
          </p:cNvSpPr>
          <p:nvPr>
            <p:ph type="sldNum" sz="quarter" idx="12"/>
          </p:nvPr>
        </p:nvSpPr>
        <p:spPr>
          <a:ln/>
        </p:spPr>
        <p:txBody>
          <a:bodyPr/>
          <a:lstStyle>
            <a:lvl1pPr>
              <a:defRPr/>
            </a:lvl1pPr>
          </a:lstStyle>
          <a:p>
            <a:pPr>
              <a:defRPr/>
            </a:pPr>
            <a:fld id="{F70377DA-A267-4647-81C6-C466F7142076}" type="slidenum">
              <a:rPr/>
              <a:pPr>
                <a:defRPr/>
              </a:pPr>
              <a:t>‹#›</a:t>
            </a:fld>
            <a:endParaRPr dirty="0"/>
          </a:p>
        </p:txBody>
      </p:sp>
    </p:spTree>
    <p:extLst>
      <p:ext uri="{BB962C8B-B14F-4D97-AF65-F5344CB8AC3E}">
        <p14:creationId xmlns:p14="http://schemas.microsoft.com/office/powerpoint/2010/main" val="13623588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59800" y="6445250"/>
            <a:ext cx="584200" cy="41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1"/>
          <p:cNvSpPr txBox="1">
            <a:spLocks/>
          </p:cNvSpPr>
          <p:nvPr userDrawn="1"/>
        </p:nvSpPr>
        <p:spPr>
          <a:xfrm>
            <a:off x="3044825" y="6491288"/>
            <a:ext cx="3086100" cy="365125"/>
          </a:xfrm>
          <a:prstGeom prst="rect">
            <a:avLst/>
          </a:prstGeom>
          <a:noFill/>
          <a:ln>
            <a:noFill/>
          </a:ln>
        </p:spPr>
        <p:txBody>
          <a:bodyPr anchor="ctr" anchorCtr="1"/>
          <a:lstStyle>
            <a:defPPr>
              <a:defRPr lang="en-GB"/>
            </a:defPPr>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dirty="0">
                <a:solidFill>
                  <a:srgbClr val="898989"/>
                </a:solidFill>
                <a:uFillTx/>
                <a:latin typeface="Calibri"/>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defRPr/>
            </a:pPr>
            <a:r>
              <a:t>© Focus Education UK Ltd. </a:t>
            </a:r>
          </a:p>
        </p:txBody>
      </p:sp>
      <p:sp>
        <p:nvSpPr>
          <p:cNvPr id="2" name="Title 1"/>
          <p:cNvSpPr txBox="1">
            <a:spLocks noGrp="1"/>
          </p:cNvSpPr>
          <p:nvPr>
            <p:ph type="title"/>
          </p:nvPr>
        </p:nvSpPr>
        <p:spPr/>
        <p:txBody>
          <a:bodyPr/>
          <a:lstStyle>
            <a:lvl1pPr>
              <a:defRPr/>
            </a:lvl1pPr>
          </a:lstStyle>
          <a:p>
            <a:pPr lvl="0"/>
            <a:r>
              <a:rPr lang="en-US"/>
              <a:t>Click to edit Master title style</a:t>
            </a:r>
          </a:p>
        </p:txBody>
      </p:sp>
      <p:sp>
        <p:nvSpPr>
          <p:cNvPr id="3" name="Content Placeholder 2"/>
          <p:cNvSpPr txBox="1">
            <a:spLocks noGrp="1"/>
          </p:cNvSpPr>
          <p:nvPr>
            <p:ph idx="1"/>
          </p:nvPr>
        </p:nvSpPr>
        <p:spPr/>
        <p:txBody>
          <a:bodyPr/>
          <a:lstStyle>
            <a:lvl1pPr>
              <a:defRPr/>
            </a:lvl1pPr>
            <a:lvl2pPr>
              <a:defRPr/>
            </a:lvl2pPr>
            <a:lvl3pPr>
              <a:defRPr/>
            </a:lvl3pPr>
            <a:lvl4pPr>
              <a:defRPr/>
            </a:lvl4pPr>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txBox="1">
            <a:spLocks noGrp="1"/>
          </p:cNvSpPr>
          <p:nvPr>
            <p:ph type="dt" sz="half" idx="10"/>
          </p:nvPr>
        </p:nvSpPr>
        <p:spPr/>
        <p:txBody>
          <a:bodyPr/>
          <a:lstStyle>
            <a:lvl1pPr>
              <a:defRPr/>
            </a:lvl1pPr>
          </a:lstStyle>
          <a:p>
            <a:pPr>
              <a:defRPr/>
            </a:pPr>
            <a:fld id="{E0CF7800-02E1-4CC2-842C-5DD9EF076BD8}" type="datetime1">
              <a:rPr lang="en-US"/>
              <a:pPr>
                <a:defRPr/>
              </a:pPr>
              <a:t>4/24/2022</a:t>
            </a:fld>
            <a:endParaRPr dirty="0"/>
          </a:p>
        </p:txBody>
      </p:sp>
      <p:sp>
        <p:nvSpPr>
          <p:cNvPr id="7" name="Slide Number Placeholder 5"/>
          <p:cNvSpPr txBox="1">
            <a:spLocks noGrp="1"/>
          </p:cNvSpPr>
          <p:nvPr>
            <p:ph type="sldNum" sz="quarter" idx="11"/>
          </p:nvPr>
        </p:nvSpPr>
        <p:spPr/>
        <p:txBody>
          <a:bodyPr/>
          <a:lstStyle>
            <a:lvl1pPr>
              <a:defRPr/>
            </a:lvl1pPr>
          </a:lstStyle>
          <a:p>
            <a:pPr>
              <a:defRPr/>
            </a:pPr>
            <a:fld id="{56BEA453-0036-4CA1-AAD5-3FEF21499C57}" type="slidenum">
              <a:rPr/>
              <a:pPr>
                <a:defRPr/>
              </a:pPr>
              <a:t>‹#›</a:t>
            </a:fld>
            <a:endParaRPr dirty="0"/>
          </a:p>
        </p:txBody>
      </p:sp>
    </p:spTree>
    <p:extLst>
      <p:ext uri="{BB962C8B-B14F-4D97-AF65-F5344CB8AC3E}">
        <p14:creationId xmlns:p14="http://schemas.microsoft.com/office/powerpoint/2010/main" val="359835770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Title Placeholder 1"/>
          <p:cNvSpPr txBox="1">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txBox="1">
            <a:spLocks noGrp="1" noChangeArrowheads="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GB" altLang="en-US"/>
              <a:t>Edit Master text styles</a:t>
            </a:r>
          </a:p>
          <a:p>
            <a:pPr lvl="1"/>
            <a:r>
              <a:rPr lang="en-GB" altLang="en-US"/>
              <a:t>Second level</a:t>
            </a:r>
          </a:p>
          <a:p>
            <a:pPr lvl="2"/>
            <a:r>
              <a:rPr lang="en-GB" altLang="en-US"/>
              <a:t>Third level</a:t>
            </a:r>
          </a:p>
          <a:p>
            <a:pPr lvl="3"/>
            <a:r>
              <a:rPr lang="en-GB" altLang="en-US"/>
              <a:t>Fourth level</a:t>
            </a:r>
          </a:p>
          <a:p>
            <a:pPr lvl="4"/>
            <a:r>
              <a:rPr lang="en-GB" altLang="en-US"/>
              <a:t>Fifth level</a:t>
            </a:r>
          </a:p>
        </p:txBody>
      </p:sp>
      <p:sp>
        <p:nvSpPr>
          <p:cNvPr id="4" name="Date Placeholder 3"/>
          <p:cNvSpPr txBox="1">
            <a:spLocks noGrp="1"/>
          </p:cNvSpPr>
          <p:nvPr>
            <p:ph type="dt" sz="half" idx="2"/>
          </p:nvPr>
        </p:nvSpPr>
        <p:spPr>
          <a:xfrm>
            <a:off x="6286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l"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B5D77DB5-6A83-421E-87BA-90BC53525E43}" type="datetime1">
              <a:rPr lang="en-US"/>
              <a:pPr>
                <a:defRPr/>
              </a:pPr>
              <a:t>4/24/2022</a:t>
            </a:fld>
            <a:endParaRPr dirty="0"/>
          </a:p>
        </p:txBody>
      </p:sp>
      <p:sp>
        <p:nvSpPr>
          <p:cNvPr id="5" name="Footer Placeholder 4"/>
          <p:cNvSpPr txBox="1">
            <a:spLocks noGrp="1"/>
          </p:cNvSpPr>
          <p:nvPr>
            <p:ph type="ftr" sz="quarter" idx="3"/>
          </p:nvPr>
        </p:nvSpPr>
        <p:spPr>
          <a:xfrm>
            <a:off x="3028950" y="6356350"/>
            <a:ext cx="3086100" cy="365125"/>
          </a:xfrm>
          <a:prstGeom prst="rect">
            <a:avLst/>
          </a:prstGeom>
          <a:noFill/>
          <a:ln>
            <a:noFill/>
          </a:ln>
        </p:spPr>
        <p:txBody>
          <a:bodyPr vert="horz" wrap="square" lIns="91440" tIns="45720" rIns="91440" bIns="45720" anchor="ctr" anchorCtr="1" compatLnSpc="1">
            <a:noAutofit/>
          </a:bodyPr>
          <a:lstStyle>
            <a:lvl1pPr marL="0" marR="0" lvl="0" indent="0" algn="ct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r>
              <a:t>© Focus Education UK Ltd. </a:t>
            </a:r>
          </a:p>
        </p:txBody>
      </p:sp>
      <p:sp>
        <p:nvSpPr>
          <p:cNvPr id="6" name="Slide Number Placeholder 5"/>
          <p:cNvSpPr txBox="1">
            <a:spLocks noGrp="1"/>
          </p:cNvSpPr>
          <p:nvPr>
            <p:ph type="sldNum" sz="quarter" idx="4"/>
          </p:nvPr>
        </p:nvSpPr>
        <p:spPr>
          <a:xfrm>
            <a:off x="6457950" y="6356350"/>
            <a:ext cx="2057400" cy="365125"/>
          </a:xfrm>
          <a:prstGeom prst="rect">
            <a:avLst/>
          </a:prstGeom>
          <a:noFill/>
          <a:ln>
            <a:noFill/>
          </a:ln>
        </p:spPr>
        <p:txBody>
          <a:bodyPr vert="horz" wrap="square" lIns="91440" tIns="45720" rIns="91440" bIns="45720" anchor="ctr" anchorCtr="0" compatLnSpc="1">
            <a:noAutofit/>
          </a:bodyPr>
          <a:lstStyle>
            <a:lvl1pPr marL="0" marR="0" lvl="0" indent="0" algn="r" defTabSz="457200" rtl="0" eaLnBrk="1"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a:defRPr/>
            </a:pPr>
            <a:fld id="{16442C7D-46E7-460A-A6DD-F655CDEAA14A}" type="slidenum">
              <a:rPr/>
              <a:pPr>
                <a:defRPr/>
              </a:pPr>
              <a:t>‹#›</a:t>
            </a:fld>
            <a:endParaRPr dirty="0"/>
          </a:p>
        </p:txBody>
      </p:sp>
    </p:spTree>
  </p:cSld>
  <p:clrMap bg1="lt1" tx1="dk1" bg2="lt2" tx2="dk2" accent1="accent1" accent2="accent2" accent3="accent3" accent4="accent4" accent5="accent5" accent6="accent6" hlink="hlink" folHlink="folHlink"/>
  <p:sldLayoutIdLst>
    <p:sldLayoutId id="2147484219" r:id="rId1"/>
    <p:sldLayoutId id="2147484220" r:id="rId2"/>
  </p:sldLayoutIdLst>
  <p:transition spd="slow"/>
  <p:hf sldNum="0" hdr="0" ftr="0" dt="0"/>
  <p:txStyles>
    <p:titleStyle>
      <a:lvl1pPr algn="l" rtl="0" eaLnBrk="0" fontAlgn="base" hangingPunct="0">
        <a:lnSpc>
          <a:spcPct val="90000"/>
        </a:lnSpc>
        <a:spcBef>
          <a:spcPct val="0"/>
        </a:spcBef>
        <a:spcAft>
          <a:spcPct val="0"/>
        </a:spcAft>
        <a:defRPr lang="en-US" sz="4400" kern="1200">
          <a:solidFill>
            <a:srgbClr val="000000"/>
          </a:solidFill>
          <a:latin typeface="Calibri Light"/>
        </a:defRPr>
      </a:lvl1pPr>
      <a:lvl2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rgbClr val="000000"/>
          </a:solidFill>
          <a:latin typeface="Calibri Light" panose="020F0302020204030204" pitchFamily="34" charset="0"/>
        </a:defRPr>
      </a:lvl5pPr>
      <a:lvl6pPr marL="4572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6pPr>
      <a:lvl7pPr marL="9144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7pPr>
      <a:lvl8pPr marL="13716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8pPr>
      <a:lvl9pPr marL="1828800" algn="l" rtl="0" eaLnBrk="1" fontAlgn="base" hangingPunct="1">
        <a:lnSpc>
          <a:spcPct val="90000"/>
        </a:lnSpc>
        <a:spcBef>
          <a:spcPct val="0"/>
        </a:spcBef>
        <a:spcAft>
          <a:spcPct val="0"/>
        </a:spcAft>
        <a:defRPr sz="4400">
          <a:solidFill>
            <a:srgbClr val="000000"/>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SzPct val="100000"/>
        <a:buFont typeface="Arial" panose="020B0604020202020204" pitchFamily="34" charset="0"/>
        <a:buChar char="•"/>
        <a:defRPr lang="en-US" sz="2800" kern="1200">
          <a:solidFill>
            <a:srgbClr val="000000"/>
          </a:solidFill>
          <a:latin typeface="Calibri"/>
        </a:defRPr>
      </a:lvl1pPr>
      <a:lvl2pPr marL="685800" lvl="1" indent="-228600" algn="l" rtl="0" eaLnBrk="0" fontAlgn="base" hangingPunct="0">
        <a:lnSpc>
          <a:spcPct val="90000"/>
        </a:lnSpc>
        <a:spcBef>
          <a:spcPts val="500"/>
        </a:spcBef>
        <a:spcAft>
          <a:spcPct val="0"/>
        </a:spcAft>
        <a:buSzPct val="100000"/>
        <a:buFont typeface="Arial" panose="020B0604020202020204" pitchFamily="34" charset="0"/>
        <a:buChar char="•"/>
        <a:defRPr lang="en-US" sz="2400" kern="1200">
          <a:solidFill>
            <a:srgbClr val="000000"/>
          </a:solidFill>
          <a:latin typeface="Calibri"/>
        </a:defRPr>
      </a:lvl2pPr>
      <a:lvl3pPr marL="1143000" lvl="2" indent="-228600" algn="l" rtl="0" eaLnBrk="0" fontAlgn="base" hangingPunct="0">
        <a:lnSpc>
          <a:spcPct val="90000"/>
        </a:lnSpc>
        <a:spcBef>
          <a:spcPts val="500"/>
        </a:spcBef>
        <a:spcAft>
          <a:spcPct val="0"/>
        </a:spcAft>
        <a:buSzPct val="100000"/>
        <a:buFont typeface="Arial" panose="020B0604020202020204" pitchFamily="34" charset="0"/>
        <a:buChar char="•"/>
        <a:defRPr lang="en-US" sz="2000" kern="1200">
          <a:solidFill>
            <a:srgbClr val="000000"/>
          </a:solidFill>
          <a:latin typeface="Calibri"/>
        </a:defRPr>
      </a:lvl3pPr>
      <a:lvl4pPr marL="1600200" lvl="3"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4pPr>
      <a:lvl5pPr marL="2057400" lvl="4" indent="-228600" algn="l" rtl="0" eaLnBrk="0" fontAlgn="base" hangingPunct="0">
        <a:lnSpc>
          <a:spcPct val="90000"/>
        </a:lnSpc>
        <a:spcBef>
          <a:spcPts val="500"/>
        </a:spcBef>
        <a:spcAft>
          <a:spcPct val="0"/>
        </a:spcAft>
        <a:buSzPct val="100000"/>
        <a:buFont typeface="Arial" panose="020B0604020202020204" pitchFamily="34" charset="0"/>
        <a:buChar char="•"/>
        <a:defRPr lang="en-US" kern="1200">
          <a:solidFill>
            <a:srgbClr val="000000"/>
          </a:solidFill>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txBox="1">
            <a:spLocks noGrp="1" noChangeArrowheads="1"/>
          </p:cNvSpPr>
          <p:nvPr>
            <p:ph type="title"/>
          </p:nvPr>
        </p:nvSpPr>
        <p:spPr>
          <a:xfrm>
            <a:off x="0" y="57150"/>
            <a:ext cx="9220200" cy="492125"/>
          </a:xfrm>
        </p:spPr>
        <p:txBody>
          <a:bodyPr anchorCtr="1"/>
          <a:lstStyle/>
          <a:p>
            <a:pPr algn="ctr" eaLnBrk="1" hangingPunct="1"/>
            <a:r>
              <a:rPr lang="en-GB" altLang="en-US" sz="2400" b="1">
                <a:solidFill>
                  <a:srgbClr val="7FC184"/>
                </a:solidFill>
                <a:latin typeface="Century Gothic" panose="020B0502020202020204" pitchFamily="34" charset="0"/>
              </a:rPr>
              <a:t>Year 5: Reversible and Irreversible Changes Knowledge Mat</a:t>
            </a:r>
          </a:p>
        </p:txBody>
      </p:sp>
      <p:graphicFrame>
        <p:nvGraphicFramePr>
          <p:cNvPr id="3" name="Content Placeholder 3"/>
          <p:cNvGraphicFramePr>
            <a:graphicFrameLocks noGrp="1"/>
          </p:cNvGraphicFramePr>
          <p:nvPr>
            <p:ph idx="1"/>
          </p:nvPr>
        </p:nvGraphicFramePr>
        <p:xfrm>
          <a:off x="176213" y="628650"/>
          <a:ext cx="8867774" cy="5829305"/>
        </p:xfrm>
        <a:graphic>
          <a:graphicData uri="http://schemas.openxmlformats.org/drawingml/2006/table">
            <a:tbl>
              <a:tblPr firstRow="1" bandRow="1">
                <a:effectLst/>
                <a:tableStyleId>{5C22544A-7EE6-4342-B048-85BDC9FD1C3A}</a:tableStyleId>
              </a:tblPr>
              <a:tblGrid>
                <a:gridCol w="1413702">
                  <a:extLst>
                    <a:ext uri="{9D8B030D-6E8A-4147-A177-3AD203B41FA5}">
                      <a16:colId xmlns:a16="http://schemas.microsoft.com/office/drawing/2014/main" val="20000"/>
                    </a:ext>
                  </a:extLst>
                </a:gridCol>
                <a:gridCol w="2348158">
                  <a:extLst>
                    <a:ext uri="{9D8B030D-6E8A-4147-A177-3AD203B41FA5}">
                      <a16:colId xmlns:a16="http://schemas.microsoft.com/office/drawing/2014/main" val="20001"/>
                    </a:ext>
                  </a:extLst>
                </a:gridCol>
                <a:gridCol w="2710249">
                  <a:extLst>
                    <a:ext uri="{9D8B030D-6E8A-4147-A177-3AD203B41FA5}">
                      <a16:colId xmlns:a16="http://schemas.microsoft.com/office/drawing/2014/main" val="20002"/>
                    </a:ext>
                  </a:extLst>
                </a:gridCol>
                <a:gridCol w="2395665">
                  <a:extLst>
                    <a:ext uri="{9D8B030D-6E8A-4147-A177-3AD203B41FA5}">
                      <a16:colId xmlns:a16="http://schemas.microsoft.com/office/drawing/2014/main" val="20003"/>
                    </a:ext>
                  </a:extLst>
                </a:gridCol>
              </a:tblGrid>
              <a:tr h="391994">
                <a:tc gridSpan="2">
                  <a:txBody>
                    <a:bodyPr/>
                    <a:lstStyle/>
                    <a:p>
                      <a:pPr lvl="0" algn="ctr"/>
                      <a:r>
                        <a:rPr lang="en-GB" sz="1800" dirty="0">
                          <a:solidFill>
                            <a:schemeClr val="bg1"/>
                          </a:solidFill>
                          <a:latin typeface="Century Gothic" pitchFamily="34"/>
                        </a:rPr>
                        <a:t>Subject Specific Vocabulary</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hMerge="1">
                  <a:txBody>
                    <a:bodyPr/>
                    <a:lstStyle/>
                    <a:p>
                      <a:endParaRPr lang="en-GB"/>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a:solidFill>
                            <a:schemeClr val="bg1"/>
                          </a:solidFill>
                          <a:latin typeface="Century Gothic" pitchFamily="34"/>
                        </a:rPr>
                        <a:t>Interesting Books</a:t>
                      </a:r>
                    </a:p>
                  </a:txBody>
                  <a:tcPr marT="45737" marB="4573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7FC184"/>
                    </a:solidFill>
                  </a:tcPr>
                </a:tc>
                <a:tc rowSpan="2">
                  <a:txBody>
                    <a:bodyPr/>
                    <a:lstStyle/>
                    <a:p>
                      <a:pPr lvl="0" algn="ctr"/>
                      <a:r>
                        <a:rPr lang="en-GB" sz="1600" dirty="0">
                          <a:solidFill>
                            <a:srgbClr val="7FC184"/>
                          </a:solidFill>
                          <a:latin typeface="Century Gothic" pitchFamily="34"/>
                        </a:rPr>
                        <a:t>Sticky Knowledge about Reversible and Irreversible changes</a:t>
                      </a: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0"/>
                  </a:ext>
                </a:extLst>
              </a:tr>
              <a:tr h="431054">
                <a:tc rowSpan="2">
                  <a:txBody>
                    <a:bodyPr/>
                    <a:lstStyle/>
                    <a:p>
                      <a:r>
                        <a:rPr lang="en-GB" sz="1400" b="1" dirty="0">
                          <a:solidFill>
                            <a:srgbClr val="7FC184"/>
                          </a:solidFill>
                          <a:latin typeface="Century Gothic" panose="020B0502020202020204" pitchFamily="34" charset="0"/>
                        </a:rPr>
                        <a:t>solubility</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Is a chemical property referring to the ability for a given substance, the solute, to dissolve in a solvent.</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rowSpan="5">
                  <a:txBody>
                    <a:bodyPr/>
                    <a:lstStyle/>
                    <a:p>
                      <a:pPr lvl="0" algn="ctr"/>
                      <a:endParaRPr lang="en-GB" sz="120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lvl="0" algn="ctr"/>
                      <a:endParaRPr lang="en-GB" sz="1400" b="1" dirty="0">
                        <a:solidFill>
                          <a:schemeClr val="accent6">
                            <a:lumMod val="75000"/>
                          </a:schemeClr>
                        </a:solidFill>
                        <a:latin typeface="Century Gothic" pitchFamily="34"/>
                      </a:endParaRPr>
                    </a:p>
                  </a:txBody>
                  <a:tcPr marT="45730" marB="45730">
                    <a:solidFill>
                      <a:schemeClr val="accent6">
                        <a:lumMod val="40000"/>
                        <a:lumOff val="60000"/>
                      </a:schemeClr>
                    </a:solidFill>
                  </a:tcPr>
                </a:tc>
                <a:extLst>
                  <a:ext uri="{0D108BD9-81ED-4DB2-BD59-A6C34878D82A}">
                    <a16:rowId xmlns:a16="http://schemas.microsoft.com/office/drawing/2014/main" val="10001"/>
                  </a:ext>
                </a:extLst>
              </a:tr>
              <a:tr h="135479">
                <a:tc vMerge="1">
                  <a:txBody>
                    <a:bodyPr/>
                    <a:lstStyle/>
                    <a:p>
                      <a:pPr lvl="0"/>
                      <a:endParaRPr lang="en-GB" sz="1400" b="1" dirty="0">
                        <a:solidFill>
                          <a:schemeClr val="accent6">
                            <a:lumMod val="75000"/>
                          </a:schemeClr>
                        </a:solidFill>
                        <a:latin typeface="Century Gothic" pitchFamily="34"/>
                      </a:endParaRPr>
                    </a:p>
                  </a:txBody>
                  <a:tcPr marT="45737" marB="45737">
                    <a:solidFill>
                      <a:schemeClr val="accent6">
                        <a:lumMod val="20000"/>
                        <a:lumOff val="80000"/>
                      </a:schemeClr>
                    </a:solidFill>
                  </a:tcPr>
                </a:tc>
                <a:tc vMerge="1">
                  <a:txBody>
                    <a:bodyPr/>
                    <a:lstStyle/>
                    <a:p>
                      <a:pPr lvl="0"/>
                      <a:endParaRPr lang="en-GB" sz="800" b="0" dirty="0">
                        <a:solidFill>
                          <a:schemeClr val="accent6">
                            <a:lumMod val="75000"/>
                          </a:schemeClr>
                        </a:solidFill>
                        <a:latin typeface="Century Gothic" panose="020B0502020202020204" pitchFamily="34" charset="0"/>
                      </a:endParaRPr>
                    </a:p>
                  </a:txBody>
                  <a:tcPr marT="45737" marB="45737">
                    <a:solidFill>
                      <a:schemeClr val="accent6">
                        <a:lumMod val="20000"/>
                        <a:lumOff val="80000"/>
                      </a:schemeClr>
                    </a:solidFill>
                  </a:tcPr>
                </a:tc>
                <a:tc vMerge="1">
                  <a:txBody>
                    <a:bodyPr/>
                    <a:lstStyle/>
                    <a:p>
                      <a:endParaRPr lang="en-GB"/>
                    </a:p>
                  </a:txBody>
                  <a:tcPr/>
                </a:tc>
                <a:tc rowSpan="3">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Irreversible changes, like burning, cannot be undone. Reversible changes, like melting and dissolving, can be changed back again.</a:t>
                      </a:r>
                      <a:endParaRPr lang="en-GB" sz="1000" b="0" dirty="0">
                        <a:solidFill>
                          <a:schemeClr val="tx1"/>
                        </a:solidFill>
                        <a:latin typeface="Century Gothic" panose="020B0502020202020204" pitchFamily="34" charset="0"/>
                      </a:endParaRP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2"/>
                  </a:ext>
                </a:extLst>
              </a:tr>
              <a:tr h="365794">
                <a:tc>
                  <a:txBody>
                    <a:bodyPr/>
                    <a:lstStyle/>
                    <a:p>
                      <a:r>
                        <a:rPr lang="en-GB" sz="1400" b="1" dirty="0">
                          <a:solidFill>
                            <a:srgbClr val="7FC184"/>
                          </a:solidFill>
                          <a:latin typeface="Century Gothic" panose="020B0502020202020204" pitchFamily="34" charset="0"/>
                        </a:rPr>
                        <a:t>conductivity</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Conductivity defines a material's ability to conduct electricity.</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03"/>
                  </a:ext>
                </a:extLst>
              </a:tr>
              <a:tr h="390259">
                <a:tc>
                  <a:txBody>
                    <a:bodyPr/>
                    <a:lstStyle/>
                    <a:p>
                      <a:r>
                        <a:rPr lang="en-GB" sz="1400" b="1" dirty="0">
                          <a:solidFill>
                            <a:srgbClr val="7FC184"/>
                          </a:solidFill>
                          <a:latin typeface="Century Gothic" panose="020B0502020202020204" pitchFamily="34" charset="0"/>
                        </a:rPr>
                        <a:t>transparency</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In general, transparency is the quality of being easily seen through.</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04"/>
                  </a:ext>
                </a:extLst>
              </a:tr>
              <a:tr h="457289">
                <a:tc rowSpan="2">
                  <a:txBody>
                    <a:bodyPr/>
                    <a:lstStyle/>
                    <a:p>
                      <a:r>
                        <a:rPr lang="en-GB" sz="1400" b="1" dirty="0">
                          <a:solidFill>
                            <a:srgbClr val="7FC184"/>
                          </a:solidFill>
                          <a:latin typeface="Century Gothic" panose="020B0502020202020204" pitchFamily="34" charset="0"/>
                        </a:rPr>
                        <a:t>thermal</a:t>
                      </a:r>
                    </a:p>
                    <a:p>
                      <a:r>
                        <a:rPr lang="en-GB" sz="1400" b="1" dirty="0">
                          <a:solidFill>
                            <a:srgbClr val="7FC184"/>
                          </a:solidFill>
                          <a:latin typeface="Century Gothic" panose="020B0502020202020204" pitchFamily="34" charset="0"/>
                        </a:rPr>
                        <a:t>evaporation</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800" b="0" i="0" u="none" strike="noStrike" kern="1200" dirty="0">
                          <a:solidFill>
                            <a:schemeClr val="tx1"/>
                          </a:solidFill>
                          <a:effectLst/>
                          <a:latin typeface="Century Gothic" panose="020B0502020202020204" pitchFamily="34" charset="0"/>
                          <a:ea typeface="+mn-ea"/>
                          <a:cs typeface="+mn-cs"/>
                        </a:rPr>
                        <a:t>Something that is thermal is hot, retains heat, or has a warming effect.</a:t>
                      </a:r>
                      <a:endParaRPr lang="en-GB" sz="800" b="0" dirty="0">
                        <a:solidFill>
                          <a:schemeClr val="tx1"/>
                        </a:solidFill>
                        <a:latin typeface="Century Gothic" panose="020B0502020202020204" pitchFamily="34" charset="0"/>
                      </a:endParaRPr>
                    </a:p>
                    <a:p>
                      <a:pPr lvl="0"/>
                      <a:r>
                        <a:rPr lang="en-GB" sz="900" b="0" i="0" u="none" strike="noStrike" kern="1200" dirty="0">
                          <a:solidFill>
                            <a:schemeClr val="tx1"/>
                          </a:solidFill>
                          <a:effectLst/>
                          <a:latin typeface="Century Gothic" panose="020B0502020202020204" pitchFamily="34" charset="0"/>
                          <a:ea typeface="+mn-ea"/>
                          <a:cs typeface="+mn-cs"/>
                        </a:rPr>
                        <a:t>Evaporation is the process of a substance in a liquid state changing to a gaseous state due to an increase in temperature and/or pressure.</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2">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Mixtures can be separated out by methods like filtering and evaporating. A change is called irreversible if it cannot be changed back again.</a:t>
                      </a:r>
                      <a:endParaRPr lang="en-GB" sz="1000" b="0" dirty="0">
                        <a:solidFill>
                          <a:schemeClr val="tx1"/>
                        </a:solidFill>
                        <a:latin typeface="Century Gothic" panose="020B0502020202020204" pitchFamily="34" charset="0"/>
                      </a:endParaRP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5"/>
                  </a:ext>
                </a:extLst>
              </a:tr>
              <a:tr h="434221">
                <a:tc vMerge="1">
                  <a:txBody>
                    <a:bodyPr/>
                    <a:lstStyle/>
                    <a:p>
                      <a:endParaRPr lang="en-GB"/>
                    </a:p>
                  </a:txBody>
                  <a:tcPr/>
                </a:tc>
                <a:tc vMerge="1">
                  <a:txBody>
                    <a:bodyPr/>
                    <a:lstStyle/>
                    <a:p>
                      <a:endParaRPr lang="en-GB"/>
                    </a:p>
                  </a:txBody>
                  <a:tcPr/>
                </a:tc>
                <a:tc rowSpan="2">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Century Gothic" pitchFamily="34"/>
                          <a:ea typeface="+mn-ea"/>
                          <a:cs typeface="+mn-cs"/>
                        </a:rPr>
                        <a:t>Important facts to know by the end of the reversible and irreversible changes topic:</a:t>
                      </a:r>
                      <a:endParaRPr kumimoji="0" lang="en-GB" sz="1800" b="0" i="0" u="none" strike="noStrike" kern="1200" cap="none" spc="0" normalizeH="0" baseline="0" noProof="0" dirty="0">
                        <a:ln>
                          <a:noFill/>
                        </a:ln>
                        <a:solidFill>
                          <a:prstClr val="black"/>
                        </a:solidFill>
                        <a:effectLst/>
                        <a:uLnTx/>
                        <a:uFillTx/>
                        <a:latin typeface="+mn-lt"/>
                        <a:ea typeface="+mn-ea"/>
                        <a:cs typeface="+mn-cs"/>
                      </a:endParaRPr>
                    </a:p>
                  </a:txBody>
                  <a:tcPr marT="45737" marB="4573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6"/>
                  </a:ext>
                </a:extLst>
              </a:tr>
              <a:tr h="205893">
                <a:tc rowSpan="2">
                  <a:txBody>
                    <a:bodyPr/>
                    <a:lstStyle/>
                    <a:p>
                      <a:r>
                        <a:rPr lang="en-GB" sz="1400" b="1" dirty="0">
                          <a:solidFill>
                            <a:srgbClr val="7FC184"/>
                          </a:solidFill>
                          <a:latin typeface="Century Gothic" panose="020B0502020202020204" pitchFamily="34" charset="0"/>
                        </a:rPr>
                        <a:t>dissolve</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pPr lvl="0"/>
                      <a:r>
                        <a:rPr lang="en-GB" sz="900" b="0" i="0" u="none" strike="noStrike" kern="1200" dirty="0">
                          <a:solidFill>
                            <a:schemeClr val="tx1"/>
                          </a:solidFill>
                          <a:effectLst/>
                          <a:latin typeface="Century Gothic" panose="020B0502020202020204" pitchFamily="34" charset="0"/>
                          <a:ea typeface="+mn-ea"/>
                          <a:cs typeface="+mn-cs"/>
                        </a:rPr>
                        <a:t>To dissolve is defined as to become broken up or absorbed by something or to disappear into something else.</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rowSpan="4">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Examples of reversible changes. Melting: Melting is when solid converts into a liquid after heating. Example of melting is turning of ice into water. Freezing: Freezing is when a liquid converts into a solid.</a:t>
                      </a:r>
                      <a:endParaRPr lang="en-GB" sz="1000" b="0" dirty="0">
                        <a:solidFill>
                          <a:schemeClr val="tx1"/>
                        </a:solidFill>
                        <a:latin typeface="Century Gothic" panose="020B0502020202020204" pitchFamily="34" charset="0"/>
                      </a:endParaRP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7"/>
                  </a:ext>
                </a:extLst>
              </a:tr>
              <a:tr h="298966">
                <a:tc vMerge="1">
                  <a:txBody>
                    <a:bodyPr/>
                    <a:lstStyle/>
                    <a:p>
                      <a:endParaRPr lang="en-GB"/>
                    </a:p>
                  </a:txBody>
                  <a:tcPr/>
                </a:tc>
                <a:tc vMerge="1">
                  <a:txBody>
                    <a:bodyPr/>
                    <a:lstStyle/>
                    <a:p>
                      <a:endParaRPr lang="en-GB"/>
                    </a:p>
                  </a:txBody>
                  <a:tcPr/>
                </a:tc>
                <a:tc rowSpan="7">
                  <a:txBody>
                    <a:bodyPr/>
                    <a:lstStyle/>
                    <a:p>
                      <a:pPr marL="171450" lvl="0" indent="-171450" algn="l">
                        <a:buFont typeface="Arial" panose="020B0604020202020204" pitchFamily="34" charset="0"/>
                        <a:buChar char="•"/>
                      </a:pPr>
                      <a:r>
                        <a:rPr lang="en-GB" sz="1100" b="1" dirty="0">
                          <a:solidFill>
                            <a:schemeClr val="tx1"/>
                          </a:solidFill>
                          <a:latin typeface="Century Gothic" panose="020B0502020202020204" pitchFamily="34" charset="0"/>
                        </a:rPr>
                        <a:t>Know what a reversible change means.</a:t>
                      </a:r>
                    </a:p>
                    <a:p>
                      <a:pPr marL="171450" lvl="0" indent="-171450" algn="l">
                        <a:buFont typeface="Arial" panose="020B0604020202020204" pitchFamily="34" charset="0"/>
                        <a:buChar char="•"/>
                      </a:pPr>
                      <a:r>
                        <a:rPr lang="en-GB" sz="1100" b="1" dirty="0">
                          <a:solidFill>
                            <a:schemeClr val="tx1"/>
                          </a:solidFill>
                          <a:latin typeface="Century Gothic" panose="020B0502020202020204" pitchFamily="34" charset="0"/>
                        </a:rPr>
                        <a:t>Know what an irreversible change means.</a:t>
                      </a:r>
                    </a:p>
                    <a:p>
                      <a:pPr marL="171450" lvl="0" indent="-171450" algn="l">
                        <a:buFont typeface="Arial" panose="020B0604020202020204" pitchFamily="34" charset="0"/>
                        <a:buChar char="•"/>
                      </a:pPr>
                      <a:r>
                        <a:rPr lang="en-GB" sz="1100" b="1" dirty="0">
                          <a:solidFill>
                            <a:schemeClr val="tx1"/>
                          </a:solidFill>
                          <a:latin typeface="Century Gothic" panose="020B0502020202020204" pitchFamily="34" charset="0"/>
                        </a:rPr>
                        <a:t>Give examples of reversible and irreversible changes.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strike="noStrike" kern="1200" dirty="0">
                          <a:solidFill>
                            <a:schemeClr val="tx1"/>
                          </a:solidFill>
                          <a:effectLst/>
                          <a:latin typeface="Century Gothic" panose="020B0502020202020204" pitchFamily="34" charset="0"/>
                          <a:ea typeface="+mn-ea"/>
                          <a:cs typeface="+mn-cs"/>
                        </a:rPr>
                        <a:t>Know that some materials will dissolve in liquid to form a solution, and describe how to recover a substance from a solution.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u="none" strike="noStrike" kern="1200" dirty="0">
                          <a:solidFill>
                            <a:schemeClr val="tx1"/>
                          </a:solidFill>
                          <a:effectLst/>
                          <a:latin typeface="Century Gothic" panose="020B0502020202020204" pitchFamily="34" charset="0"/>
                          <a:ea typeface="+mn-ea"/>
                          <a:cs typeface="+mn-cs"/>
                        </a:rPr>
                        <a:t>Use knowledge of solids, liquids and gases to decide how mixtures might be separated, including through filtering, sieving and evaporating </a:t>
                      </a:r>
                      <a:endParaRPr lang="en-GB" sz="1800" dirty="0">
                        <a:solidFill>
                          <a:schemeClr val="tx1"/>
                        </a:solidFill>
                      </a:endParaRPr>
                    </a:p>
                  </a:txBody>
                  <a:tcPr marT="45737" marB="45737">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extLst>
                  <a:ext uri="{0D108BD9-81ED-4DB2-BD59-A6C34878D82A}">
                    <a16:rowId xmlns:a16="http://schemas.microsoft.com/office/drawing/2014/main" val="10008"/>
                  </a:ext>
                </a:extLst>
              </a:tr>
              <a:tr h="640113">
                <a:tc>
                  <a:txBody>
                    <a:bodyPr/>
                    <a:lstStyle/>
                    <a:p>
                      <a:r>
                        <a:rPr lang="en-GB" sz="1400" b="1" dirty="0">
                          <a:solidFill>
                            <a:srgbClr val="7FC184"/>
                          </a:solidFill>
                          <a:latin typeface="Century Gothic" panose="020B0502020202020204" pitchFamily="34" charset="0"/>
                        </a:rPr>
                        <a:t>bicarbonate of soda</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pPr lvl="0"/>
                      <a:r>
                        <a:rPr lang="en-GB" sz="900" b="0" i="0" u="none" strike="noStrike" kern="1200" dirty="0">
                          <a:solidFill>
                            <a:schemeClr val="tx1"/>
                          </a:solidFill>
                          <a:effectLst/>
                          <a:latin typeface="Century Gothic" panose="020B0502020202020204" pitchFamily="34" charset="0"/>
                          <a:ea typeface="+mn-ea"/>
                          <a:cs typeface="+mn-cs"/>
                        </a:rPr>
                        <a:t>a white water-soluble powder, used chiefly as an antacid, a fire extinguisher, and a leavening agent in baking. </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lvl="0" indent="-171450" algn="l">
                        <a:buFont typeface="Arial" panose="020B0604020202020204" pitchFamily="34" charset="0"/>
                        <a:buChar char="•"/>
                      </a:pPr>
                      <a:endParaRPr lang="en-GB" sz="1800" dirty="0">
                        <a:solidFill>
                          <a:schemeClr val="tx1"/>
                        </a:solidFill>
                      </a:endParaRPr>
                    </a:p>
                  </a:txBody>
                  <a:tcPr marT="45741" marB="45741">
                    <a:lnL w="635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pPr marL="171450" indent="-171450">
                        <a:buFont typeface="Wingdings" panose="05000000000000000000" pitchFamily="2" charset="2"/>
                        <a:buChar char="q"/>
                      </a:pPr>
                      <a:endParaRPr lang="en-GB" sz="1050" b="0" dirty="0">
                        <a:solidFill>
                          <a:schemeClr val="tx1"/>
                        </a:solidFill>
                        <a:latin typeface="Century Gothic" panose="020B0502020202020204" pitchFamily="34" charset="0"/>
                      </a:endParaRPr>
                    </a:p>
                  </a:txBody>
                  <a:tcPr marT="45741" marB="45741">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09"/>
                  </a:ext>
                </a:extLst>
              </a:tr>
              <a:tr h="226645">
                <a:tc rowSpan="2">
                  <a:txBody>
                    <a:bodyPr/>
                    <a:lstStyle/>
                    <a:p>
                      <a:r>
                        <a:rPr lang="en-GB" sz="1400" b="1" dirty="0">
                          <a:solidFill>
                            <a:srgbClr val="7FC184"/>
                          </a:solidFill>
                          <a:latin typeface="Century Gothic" panose="020B0502020202020204" pitchFamily="34" charset="0"/>
                        </a:rPr>
                        <a:t>thermal</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rowSpan="2">
                  <a:txBody>
                    <a:bodyPr/>
                    <a:lstStyle/>
                    <a:p>
                      <a:r>
                        <a:rPr lang="en-GB" sz="900" b="0" i="0" u="none" strike="noStrike" kern="1200" dirty="0">
                          <a:solidFill>
                            <a:schemeClr val="tx1"/>
                          </a:solidFill>
                          <a:effectLst/>
                          <a:latin typeface="Century Gothic" panose="020B0502020202020204" pitchFamily="34" charset="0"/>
                          <a:ea typeface="+mn-ea"/>
                          <a:cs typeface="+mn-cs"/>
                        </a:rPr>
                        <a:t>Something that is thermal is hot, retains heat, or has a warming effect</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0"/>
                  </a:ext>
                </a:extLst>
              </a:tr>
              <a:tr h="211943">
                <a:tc vMerge="1">
                  <a:txBody>
                    <a:bodyPr/>
                    <a:lstStyle/>
                    <a:p>
                      <a:endParaRPr lang="en-GB"/>
                    </a:p>
                  </a:txBody>
                  <a:tcPr/>
                </a:tc>
                <a:tc vMerge="1">
                  <a:txBody>
                    <a:bodyPr/>
                    <a:lstStyle/>
                    <a:p>
                      <a:endParaRPr lang="en-GB"/>
                    </a:p>
                  </a:txBody>
                  <a:tcPr/>
                </a:tc>
                <a:tc vMerge="1">
                  <a:txBody>
                    <a:bodyPr/>
                    <a:lstStyle/>
                    <a:p>
                      <a:endParaRPr lang="en-GB"/>
                    </a:p>
                  </a:txBody>
                  <a:tcPr/>
                </a:tc>
                <a:tc rowSpan="4">
                  <a:txBody>
                    <a:bodyPr/>
                    <a:lstStyle/>
                    <a:p>
                      <a:pPr marL="171450" indent="-171450">
                        <a:buFont typeface="Wingdings" panose="05000000000000000000" pitchFamily="2" charset="2"/>
                        <a:buChar char="q"/>
                      </a:pPr>
                      <a:r>
                        <a:rPr lang="en-GB" sz="1000" b="0" i="0" u="none" strike="noStrike" kern="1200" dirty="0">
                          <a:solidFill>
                            <a:schemeClr val="tx1"/>
                          </a:solidFill>
                          <a:effectLst/>
                          <a:latin typeface="Century Gothic" panose="020B0502020202020204" pitchFamily="34" charset="0"/>
                          <a:ea typeface="+mn-ea"/>
                          <a:cs typeface="+mn-cs"/>
                        </a:rPr>
                        <a:t>A cooked egg cannot be changed back to a raw egg again. Mixing substances can cause an irreversible change. For example, when vinegar and bicarbonate of soda are mixed, the mixture changes and lots of bubbles of carbon dioxide are made. Burning is an example of an irreversible change.</a:t>
                      </a:r>
                      <a:endParaRPr lang="en-GB" sz="1000" b="0" dirty="0">
                        <a:solidFill>
                          <a:schemeClr val="tx1"/>
                        </a:solidFill>
                        <a:latin typeface="Century Gothic" panose="020B0502020202020204" pitchFamily="34" charset="0"/>
                      </a:endParaRPr>
                    </a:p>
                  </a:txBody>
                  <a:tcPr marT="45737" marB="4573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8F4E9"/>
                    </a:solidFill>
                  </a:tcPr>
                </a:tc>
                <a:extLst>
                  <a:ext uri="{0D108BD9-81ED-4DB2-BD59-A6C34878D82A}">
                    <a16:rowId xmlns:a16="http://schemas.microsoft.com/office/drawing/2014/main" val="10011"/>
                  </a:ext>
                </a:extLst>
              </a:tr>
              <a:tr h="640113">
                <a:tc>
                  <a:txBody>
                    <a:bodyPr/>
                    <a:lstStyle/>
                    <a:p>
                      <a:r>
                        <a:rPr lang="en-GB" sz="1400" b="1" dirty="0">
                          <a:solidFill>
                            <a:srgbClr val="7FC184"/>
                          </a:solidFill>
                          <a:latin typeface="Century Gothic" panose="020B0502020202020204" pitchFamily="34" charset="0"/>
                        </a:rPr>
                        <a:t>filtering</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To filter a substance means to pass it through a device which is designed to remove certain particles contained in it.</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2"/>
                  </a:ext>
                </a:extLst>
              </a:tr>
              <a:tr h="533438">
                <a:tc>
                  <a:txBody>
                    <a:bodyPr/>
                    <a:lstStyle/>
                    <a:p>
                      <a:r>
                        <a:rPr lang="en-GB" sz="1400" b="1" dirty="0">
                          <a:solidFill>
                            <a:srgbClr val="7FC184"/>
                          </a:solidFill>
                          <a:latin typeface="Century Gothic" panose="020B0502020202020204" pitchFamily="34" charset="0"/>
                        </a:rPr>
                        <a:t>melting</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Melting, is a physical process that results in the phase transition of a substance from a solid to a liquid.</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pPr marL="171450" indent="-171450">
                        <a:buFont typeface="Wingdings" panose="05000000000000000000" pitchFamily="2" charset="2"/>
                        <a:buChar char="q"/>
                      </a:pPr>
                      <a:endParaRPr lang="en-GB" sz="1100" b="1" dirty="0">
                        <a:solidFill>
                          <a:schemeClr val="accent6">
                            <a:lumMod val="75000"/>
                          </a:schemeClr>
                        </a:solidFill>
                        <a:latin typeface="Century Gothic" panose="020B0502020202020204" pitchFamily="34" charset="0"/>
                      </a:endParaRPr>
                    </a:p>
                  </a:txBody>
                  <a:tcPr marT="45734" marB="45734">
                    <a:solidFill>
                      <a:schemeClr val="accent6">
                        <a:lumMod val="20000"/>
                        <a:lumOff val="80000"/>
                      </a:schemeClr>
                    </a:solidFill>
                  </a:tcPr>
                </a:tc>
                <a:extLst>
                  <a:ext uri="{0D108BD9-81ED-4DB2-BD59-A6C34878D82A}">
                    <a16:rowId xmlns:a16="http://schemas.microsoft.com/office/drawing/2014/main" val="10013"/>
                  </a:ext>
                </a:extLst>
              </a:tr>
              <a:tr h="466102">
                <a:tc>
                  <a:txBody>
                    <a:bodyPr/>
                    <a:lstStyle/>
                    <a:p>
                      <a:r>
                        <a:rPr lang="en-GB" sz="1400" b="1" dirty="0">
                          <a:solidFill>
                            <a:srgbClr val="7FC184"/>
                          </a:solidFill>
                          <a:latin typeface="Century Gothic" panose="020B0502020202020204" pitchFamily="34" charset="0"/>
                        </a:rPr>
                        <a:t>separate</a:t>
                      </a: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0" i="0" u="none" strike="noStrike" kern="1200" dirty="0">
                          <a:solidFill>
                            <a:schemeClr val="tx1"/>
                          </a:solidFill>
                          <a:effectLst/>
                          <a:latin typeface="Century Gothic" panose="020B0502020202020204" pitchFamily="34" charset="0"/>
                          <a:ea typeface="+mn-ea"/>
                          <a:cs typeface="+mn-cs"/>
                        </a:rPr>
                        <a:t>separate, part, and divide mean to break into parts or to keep apart.</a:t>
                      </a:r>
                      <a:endParaRPr lang="en-GB" sz="900" b="0" dirty="0">
                        <a:solidFill>
                          <a:schemeClr val="tx1"/>
                        </a:solidFill>
                        <a:latin typeface="Century Gothic" panose="020B0502020202020204" pitchFamily="34" charset="0"/>
                      </a:endParaRPr>
                    </a:p>
                  </a:txBody>
                  <a:tcPr marT="45737" marB="45737">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no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10014"/>
                  </a:ext>
                </a:extLst>
              </a:tr>
            </a:tbl>
          </a:graphicData>
        </a:graphic>
      </p:graphicFrame>
      <p:pic>
        <p:nvPicPr>
          <p:cNvPr id="22587" name="Pictur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27488" y="1054100"/>
            <a:ext cx="1362075" cy="168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88"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27675" y="1020763"/>
            <a:ext cx="1093788"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slow"/>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now Mats" id="{44C609E7-D963-4258-AC0C-6D24BC1BAC45}" vid="{70B9A501-B5B1-4368-BA62-45740617565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Know Mats v 3</Template>
  <TotalTime>3983</TotalTime>
  <Words>466</Words>
  <Application>Microsoft Office PowerPoint</Application>
  <PresentationFormat>On-screen Show (4:3)</PresentationFormat>
  <Paragraphs>36</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Century Gothic</vt:lpstr>
      <vt:lpstr>Wingdings</vt:lpstr>
      <vt:lpstr>Office Theme</vt:lpstr>
      <vt:lpstr>Year 5: Reversible and Irreversible Changes Knowledge Mat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Stone Age Knowledge Mat</dc:title>
  <dc:creator>Clive Davies OBE, Director</dc:creator>
  <cp:lastModifiedBy>Mr Cross</cp:lastModifiedBy>
  <cp:revision>238</cp:revision>
  <dcterms:created xsi:type="dcterms:W3CDTF">2018-11-22T20:08:20Z</dcterms:created>
  <dcterms:modified xsi:type="dcterms:W3CDTF">2022-04-24T09:21:53Z</dcterms:modified>
</cp:coreProperties>
</file>