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73" r:id="rId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84"/>
    <a:srgbClr val="E8F4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Cross" userId="5e9df3b6-2851-437d-bfd6-c9789507e659" providerId="ADAL" clId="{639F40C8-A9AD-4FC6-9CB3-004368952191}"/>
    <pc:docChg chg="delSld">
      <pc:chgData name="Mr Cross" userId="5e9df3b6-2851-437d-bfd6-c9789507e659" providerId="ADAL" clId="{639F40C8-A9AD-4FC6-9CB3-004368952191}" dt="2022-04-24T09:23:16.343" v="2" actId="47"/>
      <pc:docMkLst>
        <pc:docMk/>
      </pc:docMkLst>
      <pc:sldChg chg="del">
        <pc:chgData name="Mr Cross" userId="5e9df3b6-2851-437d-bfd6-c9789507e659" providerId="ADAL" clId="{639F40C8-A9AD-4FC6-9CB3-004368952191}" dt="2022-04-24T09:23:14.558" v="0" actId="47"/>
        <pc:sldMkLst>
          <pc:docMk/>
          <pc:sldMk cId="0" sldId="1772"/>
        </pc:sldMkLst>
      </pc:sldChg>
      <pc:sldChg chg="del">
        <pc:chgData name="Mr Cross" userId="5e9df3b6-2851-437d-bfd6-c9789507e659" providerId="ADAL" clId="{639F40C8-A9AD-4FC6-9CB3-004368952191}" dt="2022-04-24T09:23:15.841" v="1" actId="47"/>
        <pc:sldMkLst>
          <pc:docMk/>
          <pc:sldMk cId="0" sldId="1774"/>
        </pc:sldMkLst>
      </pc:sldChg>
      <pc:sldChg chg="del">
        <pc:chgData name="Mr Cross" userId="5e9df3b6-2851-437d-bfd6-c9789507e659" providerId="ADAL" clId="{639F40C8-A9AD-4FC6-9CB3-004368952191}" dt="2022-04-24T09:23:16.343" v="2" actId="47"/>
        <pc:sldMkLst>
          <pc:docMk/>
          <pc:sldMk cId="0" sldId="1775"/>
        </pc:sldMkLst>
      </pc:sldChg>
    </pc:docChg>
  </pc:docChgLst>
  <pc:docChgLst>
    <pc:chgData name="Mr Cross" userId="5e9df3b6-2851-437d-bfd6-c9789507e659" providerId="ADAL" clId="{1C891909-8C84-4BB4-83BF-B52CF46AC3E4}"/>
    <pc:docChg chg="delSld">
      <pc:chgData name="Mr Cross" userId="5e9df3b6-2851-437d-bfd6-c9789507e659" providerId="ADAL" clId="{1C891909-8C84-4BB4-83BF-B52CF46AC3E4}" dt="2022-04-24T09:22:37.853" v="15" actId="47"/>
      <pc:docMkLst>
        <pc:docMk/>
      </pc:docMkLst>
      <pc:sldChg chg="del">
        <pc:chgData name="Mr Cross" userId="5e9df3b6-2851-437d-bfd6-c9789507e659" providerId="ADAL" clId="{1C891909-8C84-4BB4-83BF-B52CF46AC3E4}" dt="2022-04-24T09:22:28.973" v="0" actId="47"/>
        <pc:sldMkLst>
          <pc:docMk/>
          <pc:sldMk cId="0" sldId="1759"/>
        </pc:sldMkLst>
      </pc:sldChg>
      <pc:sldChg chg="del">
        <pc:chgData name="Mr Cross" userId="5e9df3b6-2851-437d-bfd6-c9789507e659" providerId="ADAL" clId="{1C891909-8C84-4BB4-83BF-B52CF46AC3E4}" dt="2022-04-24T09:22:29.558" v="1" actId="47"/>
        <pc:sldMkLst>
          <pc:docMk/>
          <pc:sldMk cId="0" sldId="1760"/>
        </pc:sldMkLst>
      </pc:sldChg>
      <pc:sldChg chg="del">
        <pc:chgData name="Mr Cross" userId="5e9df3b6-2851-437d-bfd6-c9789507e659" providerId="ADAL" clId="{1C891909-8C84-4BB4-83BF-B52CF46AC3E4}" dt="2022-04-24T09:22:34.184" v="9" actId="47"/>
        <pc:sldMkLst>
          <pc:docMk/>
          <pc:sldMk cId="0" sldId="1761"/>
        </pc:sldMkLst>
      </pc:sldChg>
      <pc:sldChg chg="del">
        <pc:chgData name="Mr Cross" userId="5e9df3b6-2851-437d-bfd6-c9789507e659" providerId="ADAL" clId="{1C891909-8C84-4BB4-83BF-B52CF46AC3E4}" dt="2022-04-24T09:22:30.242" v="2" actId="47"/>
        <pc:sldMkLst>
          <pc:docMk/>
          <pc:sldMk cId="0" sldId="1762"/>
        </pc:sldMkLst>
      </pc:sldChg>
      <pc:sldChg chg="del">
        <pc:chgData name="Mr Cross" userId="5e9df3b6-2851-437d-bfd6-c9789507e659" providerId="ADAL" clId="{1C891909-8C84-4BB4-83BF-B52CF46AC3E4}" dt="2022-04-24T09:22:31.005" v="3" actId="47"/>
        <pc:sldMkLst>
          <pc:docMk/>
          <pc:sldMk cId="0" sldId="1763"/>
        </pc:sldMkLst>
      </pc:sldChg>
      <pc:sldChg chg="del">
        <pc:chgData name="Mr Cross" userId="5e9df3b6-2851-437d-bfd6-c9789507e659" providerId="ADAL" clId="{1C891909-8C84-4BB4-83BF-B52CF46AC3E4}" dt="2022-04-24T09:22:31.502" v="4" actId="47"/>
        <pc:sldMkLst>
          <pc:docMk/>
          <pc:sldMk cId="0" sldId="1764"/>
        </pc:sldMkLst>
      </pc:sldChg>
      <pc:sldChg chg="del">
        <pc:chgData name="Mr Cross" userId="5e9df3b6-2851-437d-bfd6-c9789507e659" providerId="ADAL" clId="{1C891909-8C84-4BB4-83BF-B52CF46AC3E4}" dt="2022-04-24T09:22:32.592" v="6" actId="47"/>
        <pc:sldMkLst>
          <pc:docMk/>
          <pc:sldMk cId="0" sldId="1765"/>
        </pc:sldMkLst>
      </pc:sldChg>
      <pc:sldChg chg="del">
        <pc:chgData name="Mr Cross" userId="5e9df3b6-2851-437d-bfd6-c9789507e659" providerId="ADAL" clId="{1C891909-8C84-4BB4-83BF-B52CF46AC3E4}" dt="2022-04-24T09:22:33.675" v="8" actId="47"/>
        <pc:sldMkLst>
          <pc:docMk/>
          <pc:sldMk cId="0" sldId="1766"/>
        </pc:sldMkLst>
      </pc:sldChg>
      <pc:sldChg chg="del">
        <pc:chgData name="Mr Cross" userId="5e9df3b6-2851-437d-bfd6-c9789507e659" providerId="ADAL" clId="{1C891909-8C84-4BB4-83BF-B52CF46AC3E4}" dt="2022-04-24T09:22:33.105" v="7" actId="47"/>
        <pc:sldMkLst>
          <pc:docMk/>
          <pc:sldMk cId="0" sldId="1767"/>
        </pc:sldMkLst>
      </pc:sldChg>
      <pc:sldChg chg="del">
        <pc:chgData name="Mr Cross" userId="5e9df3b6-2851-437d-bfd6-c9789507e659" providerId="ADAL" clId="{1C891909-8C84-4BB4-83BF-B52CF46AC3E4}" dt="2022-04-24T09:22:34.689" v="10" actId="47"/>
        <pc:sldMkLst>
          <pc:docMk/>
          <pc:sldMk cId="0" sldId="1768"/>
        </pc:sldMkLst>
      </pc:sldChg>
      <pc:sldChg chg="del">
        <pc:chgData name="Mr Cross" userId="5e9df3b6-2851-437d-bfd6-c9789507e659" providerId="ADAL" clId="{1C891909-8C84-4BB4-83BF-B52CF46AC3E4}" dt="2022-04-24T09:22:35.242" v="11" actId="47"/>
        <pc:sldMkLst>
          <pc:docMk/>
          <pc:sldMk cId="0" sldId="1769"/>
        </pc:sldMkLst>
      </pc:sldChg>
      <pc:sldChg chg="del">
        <pc:chgData name="Mr Cross" userId="5e9df3b6-2851-437d-bfd6-c9789507e659" providerId="ADAL" clId="{1C891909-8C84-4BB4-83BF-B52CF46AC3E4}" dt="2022-04-24T09:22:35.768" v="12" actId="47"/>
        <pc:sldMkLst>
          <pc:docMk/>
          <pc:sldMk cId="0" sldId="1770"/>
        </pc:sldMkLst>
      </pc:sldChg>
      <pc:sldChg chg="del">
        <pc:chgData name="Mr Cross" userId="5e9df3b6-2851-437d-bfd6-c9789507e659" providerId="ADAL" clId="{1C891909-8C84-4BB4-83BF-B52CF46AC3E4}" dt="2022-04-24T09:22:36.303" v="13" actId="47"/>
        <pc:sldMkLst>
          <pc:docMk/>
          <pc:sldMk cId="0" sldId="1771"/>
        </pc:sldMkLst>
      </pc:sldChg>
      <pc:sldChg chg="del">
        <pc:chgData name="Mr Cross" userId="5e9df3b6-2851-437d-bfd6-c9789507e659" providerId="ADAL" clId="{1C891909-8C84-4BB4-83BF-B52CF46AC3E4}" dt="2022-04-24T09:22:36.927" v="14" actId="47"/>
        <pc:sldMkLst>
          <pc:docMk/>
          <pc:sldMk cId="0" sldId="1776"/>
        </pc:sldMkLst>
      </pc:sldChg>
      <pc:sldChg chg="del">
        <pc:chgData name="Mr Cross" userId="5e9df3b6-2851-437d-bfd6-c9789507e659" providerId="ADAL" clId="{1C891909-8C84-4BB4-83BF-B52CF46AC3E4}" dt="2022-04-24T09:22:32.050" v="5" actId="47"/>
        <pc:sldMkLst>
          <pc:docMk/>
          <pc:sldMk cId="0" sldId="1777"/>
        </pc:sldMkLst>
      </pc:sldChg>
      <pc:sldChg chg="del">
        <pc:chgData name="Mr Cross" userId="5e9df3b6-2851-437d-bfd6-c9789507e659" providerId="ADAL" clId="{1C891909-8C84-4BB4-83BF-B52CF46AC3E4}" dt="2022-04-24T09:22:37.853" v="15" actId="47"/>
        <pc:sldMkLst>
          <pc:docMk/>
          <pc:sldMk cId="0" sldId="17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260E3AB-A214-46AC-B714-38E1077F4210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307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7FFE9782-B39A-456D-B559-606D159CA9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4101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117475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>
                <a:solidFill>
                  <a:srgbClr val="7FC184"/>
                </a:solidFill>
                <a:latin typeface="Century Gothic" panose="020B0502020202020204" pitchFamily="34" charset="0"/>
              </a:rPr>
              <a:t>Year 6: Animal Classification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</p:nvPr>
        </p:nvGraphicFramePr>
        <p:xfrm>
          <a:off x="165100" y="633413"/>
          <a:ext cx="8823325" cy="582933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68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24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58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068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1920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Books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Classification of animals</a:t>
                      </a: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051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micro-organism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Micro-organisms are tiny. They are so small they can only be seen with a microscope.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128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largest vertebrate is the blue whale, which can grow to over 100 feet long and 400,000 pounds. 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75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vertebrates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vertebrate animal is one that has a backbone.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2934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invertebrates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 Invertebrate animal does not have a backbone and 97% of creatures belong to this group.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smallest vertebrate is thought to be a tiny frog called the Paedophryne amauensis. It only grows to about 0.3 inches long.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473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species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This is the grouping together of similar species of plant, animal and other organisms.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20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Vertebrates tend to be much more intelligent than invertebrates.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5448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fungi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Fungi are a group of living organisms which are classified in their own kingdom. This means they are not animals, plants, or bacteria.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464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Vertebrate animals can be either warm or cold-blooded. A cold-blooded animal cannot maintain a constant body temperature. The temperature of their body is determined by the outside surroundings.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528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monera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whole organism is made up of just one cell. The cell is more basic than cells of other organisms.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83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facts to know by the end of the classification of animals topic: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1769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bacteria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Bacteria are tiny little organisms that are everywhere around us.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endParaRPr lang="en-GB" sz="12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 invertebrate is an animal that does not have a backbone. 97% of all animal species are invertebrates.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400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Be able to classify living things into broad groups according to observable characteristics and based on similarities and differences.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how living things have been classified.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give reasons for classifying plants and animals based on specific characteristics. </a:t>
                      </a:r>
                      <a:endParaRPr lang="en-GB" sz="1100" b="1" u="none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5277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protista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Protists are not animals, plants, fungi, or bacteria. Many protists are so small that people can see them only through a microscope.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01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Frogs can breathe through their skin.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76064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algae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a single or multi-cellular organism that has no roots, stems or leaves and is often found in water.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268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are a wide variety of interesting ocean animals that are invertebrates. These include sponges, corals, jellyfish, anemones, and starfish.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645525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Carl Linnaeus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Carl Linnaeus is famous for his work in Taxonomy, the science of identifying, naming and classifying organisms (plants, animals, bacteria, fungi, etc.).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pic>
        <p:nvPicPr>
          <p:cNvPr id="24641" name="Picture 70" descr="Image result for animals with backbones [book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00" y="1054100"/>
            <a:ext cx="1471613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42" name="Picture 68" descr="Image result for animals without backbones [book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213" y="1944688"/>
            <a:ext cx="1468437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Know Mats v 3</Template>
  <TotalTime>3983</TotalTime>
  <Words>421</Words>
  <Application>Microsoft Office PowerPoint</Application>
  <PresentationFormat>On-screen Show (4:3)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Year 6: Animal Classification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Mat</dc:title>
  <dc:creator>Clive Davies OBE, Director</dc:creator>
  <cp:lastModifiedBy>Mr Cross</cp:lastModifiedBy>
  <cp:revision>238</cp:revision>
  <dcterms:created xsi:type="dcterms:W3CDTF">2018-11-22T20:08:20Z</dcterms:created>
  <dcterms:modified xsi:type="dcterms:W3CDTF">2022-04-24T09:23:17Z</dcterms:modified>
</cp:coreProperties>
</file>